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9" r:id="rId2"/>
    <p:sldId id="263" r:id="rId3"/>
    <p:sldId id="266" r:id="rId4"/>
    <p:sldId id="292" r:id="rId5"/>
    <p:sldId id="293" r:id="rId6"/>
    <p:sldId id="269" r:id="rId7"/>
    <p:sldId id="296" r:id="rId8"/>
    <p:sldId id="261" r:id="rId9"/>
    <p:sldId id="291" r:id="rId10"/>
    <p:sldId id="288" r:id="rId11"/>
    <p:sldId id="258" r:id="rId12"/>
    <p:sldId id="268" r:id="rId13"/>
    <p:sldId id="265" r:id="rId14"/>
    <p:sldId id="270" r:id="rId15"/>
    <p:sldId id="300" r:id="rId16"/>
    <p:sldId id="301" r:id="rId17"/>
    <p:sldId id="264" r:id="rId18"/>
    <p:sldId id="271" r:id="rId19"/>
    <p:sldId id="275" r:id="rId20"/>
    <p:sldId id="276" r:id="rId21"/>
    <p:sldId id="297" r:id="rId22"/>
    <p:sldId id="274" r:id="rId23"/>
    <p:sldId id="294" r:id="rId24"/>
    <p:sldId id="289" r:id="rId25"/>
    <p:sldId id="278" r:id="rId26"/>
    <p:sldId id="279" r:id="rId27"/>
    <p:sldId id="280" r:id="rId28"/>
    <p:sldId id="281" r:id="rId29"/>
    <p:sldId id="282" r:id="rId30"/>
    <p:sldId id="283" r:id="rId31"/>
    <p:sldId id="256" r:id="rId32"/>
    <p:sldId id="272" r:id="rId33"/>
    <p:sldId id="277" r:id="rId34"/>
    <p:sldId id="285" r:id="rId35"/>
    <p:sldId id="284" r:id="rId36"/>
    <p:sldId id="290" r:id="rId37"/>
    <p:sldId id="259" r:id="rId38"/>
    <p:sldId id="295" r:id="rId39"/>
    <p:sldId id="2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a:srgbClr val="F8E4BF"/>
    <a:srgbClr val="ED7D31"/>
    <a:srgbClr val="3D1703"/>
    <a:srgbClr val="542308"/>
    <a:srgbClr val="595959"/>
    <a:srgbClr val="DAEADD"/>
    <a:srgbClr val="639BDB"/>
    <a:srgbClr val="6DBA47"/>
    <a:srgbClr val="D9C7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C0BBD-348C-9635-5984-F5D94C145EE2}" v="1258" dt="2025-03-08T14:06:53.580"/>
    <p1510:client id="{3B225AC8-73A7-4B6E-A56A-A97140B34480}" v="71" dt="2025-03-08T16:29:46.549"/>
    <p1510:client id="{4B53BC67-47CF-4533-B913-EE6C820803EE}" v="70" dt="2025-03-08T15:49:32.404"/>
    <p1510:client id="{69C4C070-20FA-B9F6-25DF-9A9C83130D70}" v="12" dt="2025-03-09T14:32:55.119"/>
    <p1510:client id="{6AC6BF57-4C0B-E341-51A5-3C51C2C9B034}" v="3" dt="2025-03-09T14:40:13.110"/>
    <p1510:client id="{D64DDF95-B3E9-6E9B-3A03-A6C4EBEE2BBC}" v="3" dt="2025-03-09T14:37:33.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365abdn-my.sharepoint.com/personal/u03so24_abdn_ac_uk/Documents/HCI-CA1-Prototpype-Post-Ga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365abdn-my.sharepoint.com/personal/u03so24_abdn_ac_uk/Documents/HCI-CA1-Prototpype-Post-Ga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08335242548309"/>
          <c:y val="2.5345102507967742E-2"/>
          <c:w val="0.82241409860044878"/>
          <c:h val="0.81698216662708578"/>
        </c:manualLayout>
      </c:layout>
      <c:scatterChart>
        <c:scatterStyle val="lineMarker"/>
        <c:varyColors val="0"/>
        <c:ser>
          <c:idx val="0"/>
          <c:order val="0"/>
          <c:tx>
            <c:strRef>
              <c:f>Sheet1!$B$1</c:f>
              <c:strCache>
                <c:ptCount val="1"/>
                <c:pt idx="0">
                  <c:v>Reaction Time (ms)</c:v>
                </c:pt>
              </c:strCache>
            </c:strRef>
          </c:tx>
          <c:spPr>
            <a:ln w="25400" cap="rnd">
              <a:noFill/>
              <a:round/>
            </a:ln>
            <a:effectLst/>
          </c:spPr>
          <c:marker>
            <c:symbol val="circle"/>
            <c:size val="5"/>
            <c:spPr>
              <a:solidFill>
                <a:schemeClr val="accent1"/>
              </a:solidFill>
              <a:ln w="9525">
                <a:solidFill>
                  <a:schemeClr val="accent1"/>
                </a:solidFill>
              </a:ln>
              <a:effectLst/>
            </c:spPr>
          </c:marker>
          <c:trendline>
            <c:name>Reaction Time (ms)</c:name>
            <c:spPr>
              <a:ln w="19050" cap="flat" cmpd="sng" algn="ctr">
                <a:solidFill>
                  <a:srgbClr val="145F82"/>
                </a:solidFill>
                <a:prstDash val="solid"/>
                <a:round/>
                <a:headEnd type="none" w="med" len="med"/>
                <a:tailEnd type="none" w="med" len="med"/>
              </a:ln>
              <a:effectLst/>
            </c:spPr>
            <c:trendlineType val="log"/>
            <c:dispRSqr val="0"/>
            <c:dispEq val="0"/>
          </c:trendline>
          <c:xVal>
            <c:numRef>
              <c:f>Sheet1!$A$2:$A$12</c:f>
              <c:numCache>
                <c:formatCode>General</c:formatCode>
                <c:ptCount val="11"/>
                <c:pt idx="0">
                  <c:v>125</c:v>
                </c:pt>
                <c:pt idx="1">
                  <c:v>50</c:v>
                </c:pt>
                <c:pt idx="2">
                  <c:v>75</c:v>
                </c:pt>
                <c:pt idx="3">
                  <c:v>100</c:v>
                </c:pt>
                <c:pt idx="4">
                  <c:v>125</c:v>
                </c:pt>
                <c:pt idx="5">
                  <c:v>150</c:v>
                </c:pt>
                <c:pt idx="6">
                  <c:v>100</c:v>
                </c:pt>
                <c:pt idx="7">
                  <c:v>125</c:v>
                </c:pt>
                <c:pt idx="8">
                  <c:v>150</c:v>
                </c:pt>
                <c:pt idx="9">
                  <c:v>50</c:v>
                </c:pt>
                <c:pt idx="10">
                  <c:v>75</c:v>
                </c:pt>
              </c:numCache>
            </c:numRef>
          </c:xVal>
          <c:yVal>
            <c:numRef>
              <c:f>Sheet1!$B$2:$B$12</c:f>
              <c:numCache>
                <c:formatCode>General</c:formatCode>
                <c:ptCount val="11"/>
                <c:pt idx="0">
                  <c:v>300</c:v>
                </c:pt>
                <c:pt idx="1">
                  <c:v>500</c:v>
                </c:pt>
                <c:pt idx="2">
                  <c:v>430</c:v>
                </c:pt>
                <c:pt idx="3">
                  <c:v>370</c:v>
                </c:pt>
                <c:pt idx="4">
                  <c:v>310</c:v>
                </c:pt>
                <c:pt idx="5">
                  <c:v>270</c:v>
                </c:pt>
                <c:pt idx="6">
                  <c:v>380</c:v>
                </c:pt>
                <c:pt idx="7">
                  <c:v>330</c:v>
                </c:pt>
                <c:pt idx="8">
                  <c:v>280</c:v>
                </c:pt>
                <c:pt idx="9">
                  <c:v>520</c:v>
                </c:pt>
                <c:pt idx="10">
                  <c:v>450</c:v>
                </c:pt>
              </c:numCache>
            </c:numRef>
          </c:yVal>
          <c:smooth val="0"/>
          <c:extLst>
            <c:ext xmlns:c16="http://schemas.microsoft.com/office/drawing/2014/chart" uri="{C3380CC4-5D6E-409C-BE32-E72D297353CC}">
              <c16:uniqueId val="{00000001-06ED-453E-B2DD-790D164291B4}"/>
            </c:ext>
          </c:extLst>
        </c:ser>
        <c:ser>
          <c:idx val="1"/>
          <c:order val="1"/>
          <c:tx>
            <c:v>Predicted Reaction Time (ms)</c:v>
          </c:tx>
          <c:spPr>
            <a:ln w="25400" cap="rnd">
              <a:noFill/>
              <a:round/>
            </a:ln>
            <a:effectLst/>
          </c:spPr>
          <c:marker>
            <c:symbol val="circle"/>
            <c:size val="5"/>
            <c:spPr>
              <a:solidFill>
                <a:schemeClr val="accent2"/>
              </a:solidFill>
              <a:ln w="9525">
                <a:solidFill>
                  <a:schemeClr val="accent2"/>
                </a:solidFill>
              </a:ln>
              <a:effectLst/>
            </c:spPr>
          </c:marker>
          <c:trendline>
            <c:name>Predicted Reaction Time (ms)</c:name>
            <c:spPr>
              <a:ln w="19050" cap="rnd">
                <a:solidFill>
                  <a:schemeClr val="accent2"/>
                </a:solidFill>
                <a:prstDash val="sysDot"/>
              </a:ln>
              <a:effectLst/>
            </c:spPr>
            <c:trendlineType val="log"/>
            <c:dispRSqr val="0"/>
            <c:dispEq val="0"/>
          </c:trendline>
          <c:xVal>
            <c:numRef>
              <c:f>Sheet1!$A$2:$A$12</c:f>
              <c:numCache>
                <c:formatCode>General</c:formatCode>
                <c:ptCount val="11"/>
                <c:pt idx="0">
                  <c:v>125</c:v>
                </c:pt>
                <c:pt idx="1">
                  <c:v>50</c:v>
                </c:pt>
                <c:pt idx="2">
                  <c:v>75</c:v>
                </c:pt>
                <c:pt idx="3">
                  <c:v>100</c:v>
                </c:pt>
                <c:pt idx="4">
                  <c:v>125</c:v>
                </c:pt>
                <c:pt idx="5">
                  <c:v>150</c:v>
                </c:pt>
                <c:pt idx="6">
                  <c:v>100</c:v>
                </c:pt>
                <c:pt idx="7">
                  <c:v>125</c:v>
                </c:pt>
                <c:pt idx="8">
                  <c:v>150</c:v>
                </c:pt>
                <c:pt idx="9">
                  <c:v>50</c:v>
                </c:pt>
                <c:pt idx="10">
                  <c:v>75</c:v>
                </c:pt>
              </c:numCache>
            </c:numRef>
          </c:xVal>
          <c:yVal>
            <c:numRef>
              <c:f>Sheet1!$C$2:$C$12</c:f>
              <c:numCache>
                <c:formatCode>General</c:formatCode>
                <c:ptCount val="11"/>
                <c:pt idx="0">
                  <c:v>376.55347463629801</c:v>
                </c:pt>
                <c:pt idx="1">
                  <c:v>480.73549220576001</c:v>
                </c:pt>
                <c:pt idx="2">
                  <c:v>432.19280948873597</c:v>
                </c:pt>
                <c:pt idx="3">
                  <c:v>400</c:v>
                </c:pt>
                <c:pt idx="4">
                  <c:v>376.55347463629801</c:v>
                </c:pt>
                <c:pt idx="5">
                  <c:v>358.49625007211603</c:v>
                </c:pt>
                <c:pt idx="6">
                  <c:v>400</c:v>
                </c:pt>
                <c:pt idx="7">
                  <c:v>376.55347463629801</c:v>
                </c:pt>
                <c:pt idx="8">
                  <c:v>358.49625007211603</c:v>
                </c:pt>
                <c:pt idx="9">
                  <c:v>480.73549220576001</c:v>
                </c:pt>
                <c:pt idx="10">
                  <c:v>432.19280948873597</c:v>
                </c:pt>
              </c:numCache>
            </c:numRef>
          </c:yVal>
          <c:smooth val="0"/>
          <c:extLst>
            <c:ext xmlns:c16="http://schemas.microsoft.com/office/drawing/2014/chart" uri="{C3380CC4-5D6E-409C-BE32-E72D297353CC}">
              <c16:uniqueId val="{00000003-06ED-453E-B2DD-790D164291B4}"/>
            </c:ext>
          </c:extLst>
        </c:ser>
        <c:dLbls>
          <c:showLegendKey val="0"/>
          <c:showVal val="0"/>
          <c:showCatName val="0"/>
          <c:showSerName val="0"/>
          <c:showPercent val="0"/>
          <c:showBubbleSize val="0"/>
        </c:dLbls>
        <c:axId val="1061086215"/>
        <c:axId val="1061088263"/>
      </c:scatterChart>
      <c:valAx>
        <c:axId val="1061086215"/>
        <c:scaling>
          <c:orientation val="minMax"/>
          <c:min val="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r>
                  <a:rPr lang="en-US">
                    <a:solidFill>
                      <a:schemeClr val="tx1">
                        <a:lumMod val="85000"/>
                        <a:lumOff val="15000"/>
                      </a:schemeClr>
                    </a:solidFill>
                  </a:rPr>
                  <a:t>Mole Size (</a:t>
                </a:r>
                <a:r>
                  <a:rPr lang="en-US" err="1">
                    <a:solidFill>
                      <a:schemeClr val="tx1">
                        <a:lumMod val="85000"/>
                        <a:lumOff val="15000"/>
                      </a:schemeClr>
                    </a:solidFill>
                  </a:rPr>
                  <a:t>px</a:t>
                </a:r>
                <a:r>
                  <a:rPr lang="en-US">
                    <a:solidFill>
                      <a:schemeClr val="tx1">
                        <a:lumMod val="85000"/>
                        <a:lumOff val="15000"/>
                      </a:schemeClr>
                    </a:solidFill>
                  </a:rPr>
                  <a:t>)</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088263"/>
        <c:crosses val="autoZero"/>
        <c:crossBetween val="midCat"/>
      </c:valAx>
      <c:valAx>
        <c:axId val="1061088263"/>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r>
                  <a:rPr lang="en-US">
                    <a:solidFill>
                      <a:schemeClr val="tx1">
                        <a:lumMod val="85000"/>
                        <a:lumOff val="15000"/>
                      </a:schemeClr>
                    </a:solidFill>
                  </a:rPr>
                  <a:t>Reaction Time (</a:t>
                </a:r>
                <a:r>
                  <a:rPr lang="en-US" err="1">
                    <a:solidFill>
                      <a:schemeClr val="tx1">
                        <a:lumMod val="85000"/>
                        <a:lumOff val="15000"/>
                      </a:schemeClr>
                    </a:solidFill>
                  </a:rPr>
                  <a:t>ms</a:t>
                </a:r>
                <a:r>
                  <a:rPr lang="en-US">
                    <a:solidFill>
                      <a:schemeClr val="tx1">
                        <a:lumMod val="85000"/>
                        <a:lumOff val="15000"/>
                      </a:schemeClr>
                    </a:solidFill>
                  </a:rPr>
                  <a:t>)</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086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Reaction Time (ms)</c:v>
                </c:pt>
              </c:strCache>
            </c:strRef>
          </c:tx>
          <c:spPr>
            <a:ln w="25400" cap="rnd">
              <a:noFill/>
              <a:round/>
            </a:ln>
            <a:effectLst/>
          </c:spPr>
          <c:marker>
            <c:symbol val="circle"/>
            <c:size val="5"/>
            <c:spPr>
              <a:solidFill>
                <a:srgbClr val="40FF00"/>
              </a:solidFill>
              <a:ln w="9525">
                <a:noFill/>
              </a:ln>
              <a:effectLst/>
            </c:spPr>
          </c:marker>
          <c:trendline>
            <c:name>Reaction Time (ms)</c:name>
            <c:spPr>
              <a:ln w="19050" cap="flat" cmpd="sng" algn="ctr">
                <a:solidFill>
                  <a:srgbClr val="40FF00"/>
                </a:solidFill>
                <a:prstDash val="solid"/>
                <a:round/>
                <a:headEnd type="none" w="med" len="med"/>
                <a:tailEnd type="none" w="med" len="med"/>
              </a:ln>
              <a:effectLst/>
            </c:spPr>
            <c:trendlineType val="log"/>
            <c:dispRSqr val="0"/>
            <c:dispEq val="0"/>
          </c:trendline>
          <c:xVal>
            <c:numRef>
              <c:f>Sheet1!$A$2:$A$12</c:f>
              <c:numCache>
                <c:formatCode>General</c:formatCode>
                <c:ptCount val="11"/>
                <c:pt idx="0">
                  <c:v>125</c:v>
                </c:pt>
                <c:pt idx="1">
                  <c:v>50</c:v>
                </c:pt>
                <c:pt idx="2">
                  <c:v>75</c:v>
                </c:pt>
                <c:pt idx="3">
                  <c:v>100</c:v>
                </c:pt>
                <c:pt idx="4">
                  <c:v>125</c:v>
                </c:pt>
                <c:pt idx="5">
                  <c:v>150</c:v>
                </c:pt>
                <c:pt idx="6">
                  <c:v>100</c:v>
                </c:pt>
                <c:pt idx="7">
                  <c:v>125</c:v>
                </c:pt>
                <c:pt idx="8">
                  <c:v>150</c:v>
                </c:pt>
                <c:pt idx="9">
                  <c:v>50</c:v>
                </c:pt>
                <c:pt idx="10">
                  <c:v>75</c:v>
                </c:pt>
              </c:numCache>
            </c:numRef>
          </c:xVal>
          <c:yVal>
            <c:numRef>
              <c:f>Sheet1!$B$2:$B$12</c:f>
              <c:numCache>
                <c:formatCode>General</c:formatCode>
                <c:ptCount val="11"/>
                <c:pt idx="0">
                  <c:v>300</c:v>
                </c:pt>
                <c:pt idx="1">
                  <c:v>500</c:v>
                </c:pt>
                <c:pt idx="2">
                  <c:v>430</c:v>
                </c:pt>
                <c:pt idx="3">
                  <c:v>370</c:v>
                </c:pt>
                <c:pt idx="4">
                  <c:v>310</c:v>
                </c:pt>
                <c:pt idx="5">
                  <c:v>270</c:v>
                </c:pt>
                <c:pt idx="6">
                  <c:v>380</c:v>
                </c:pt>
                <c:pt idx="7">
                  <c:v>330</c:v>
                </c:pt>
                <c:pt idx="8">
                  <c:v>280</c:v>
                </c:pt>
                <c:pt idx="9">
                  <c:v>520</c:v>
                </c:pt>
                <c:pt idx="10">
                  <c:v>450</c:v>
                </c:pt>
              </c:numCache>
            </c:numRef>
          </c:yVal>
          <c:smooth val="0"/>
          <c:extLst>
            <c:ext xmlns:c16="http://schemas.microsoft.com/office/drawing/2014/chart" uri="{C3380CC4-5D6E-409C-BE32-E72D297353CC}">
              <c16:uniqueId val="{00000001-61F3-4C64-81CD-3BFB9248DDD7}"/>
            </c:ext>
          </c:extLst>
        </c:ser>
        <c:ser>
          <c:idx val="1"/>
          <c:order val="1"/>
          <c:tx>
            <c:v>Predicted Reaction Time (ms)</c:v>
          </c:tx>
          <c:spPr>
            <a:ln w="25400" cap="rnd">
              <a:noFill/>
              <a:round/>
            </a:ln>
            <a:effectLst/>
          </c:spPr>
          <c:marker>
            <c:symbol val="circle"/>
            <c:size val="5"/>
            <c:spPr>
              <a:solidFill>
                <a:schemeClr val="accent5"/>
              </a:solidFill>
              <a:ln w="9525">
                <a:noFill/>
              </a:ln>
              <a:effectLst/>
            </c:spPr>
          </c:marker>
          <c:trendline>
            <c:name>Predicted Reaction Time (ms)</c:name>
            <c:spPr>
              <a:ln w="19050" cap="rnd">
                <a:solidFill>
                  <a:schemeClr val="accent5"/>
                </a:solidFill>
                <a:prstDash val="sysDot"/>
              </a:ln>
              <a:effectLst/>
            </c:spPr>
            <c:trendlineType val="log"/>
            <c:dispRSqr val="0"/>
            <c:dispEq val="0"/>
          </c:trendline>
          <c:xVal>
            <c:numRef>
              <c:f>Sheet1!$A$2:$A$12</c:f>
              <c:numCache>
                <c:formatCode>General</c:formatCode>
                <c:ptCount val="11"/>
                <c:pt idx="0">
                  <c:v>125</c:v>
                </c:pt>
                <c:pt idx="1">
                  <c:v>50</c:v>
                </c:pt>
                <c:pt idx="2">
                  <c:v>75</c:v>
                </c:pt>
                <c:pt idx="3">
                  <c:v>100</c:v>
                </c:pt>
                <c:pt idx="4">
                  <c:v>125</c:v>
                </c:pt>
                <c:pt idx="5">
                  <c:v>150</c:v>
                </c:pt>
                <c:pt idx="6">
                  <c:v>100</c:v>
                </c:pt>
                <c:pt idx="7">
                  <c:v>125</c:v>
                </c:pt>
                <c:pt idx="8">
                  <c:v>150</c:v>
                </c:pt>
                <c:pt idx="9">
                  <c:v>50</c:v>
                </c:pt>
                <c:pt idx="10">
                  <c:v>75</c:v>
                </c:pt>
              </c:numCache>
            </c:numRef>
          </c:xVal>
          <c:yVal>
            <c:numRef>
              <c:f>Sheet1!$C$2:$C$12</c:f>
              <c:numCache>
                <c:formatCode>General</c:formatCode>
                <c:ptCount val="11"/>
                <c:pt idx="0">
                  <c:v>376.55347463629801</c:v>
                </c:pt>
                <c:pt idx="1">
                  <c:v>480.73549220576001</c:v>
                </c:pt>
                <c:pt idx="2">
                  <c:v>432.19280948873597</c:v>
                </c:pt>
                <c:pt idx="3">
                  <c:v>400</c:v>
                </c:pt>
                <c:pt idx="4">
                  <c:v>376.55347463629801</c:v>
                </c:pt>
                <c:pt idx="5">
                  <c:v>358.49625007211603</c:v>
                </c:pt>
                <c:pt idx="6">
                  <c:v>400</c:v>
                </c:pt>
                <c:pt idx="7">
                  <c:v>376.55347463629801</c:v>
                </c:pt>
                <c:pt idx="8">
                  <c:v>358.49625007211603</c:v>
                </c:pt>
                <c:pt idx="9">
                  <c:v>480.73549220576001</c:v>
                </c:pt>
                <c:pt idx="10">
                  <c:v>432.19280948873597</c:v>
                </c:pt>
              </c:numCache>
            </c:numRef>
          </c:yVal>
          <c:smooth val="0"/>
          <c:extLst>
            <c:ext xmlns:c16="http://schemas.microsoft.com/office/drawing/2014/chart" uri="{C3380CC4-5D6E-409C-BE32-E72D297353CC}">
              <c16:uniqueId val="{00000003-61F3-4C64-81CD-3BFB9248DDD7}"/>
            </c:ext>
          </c:extLst>
        </c:ser>
        <c:dLbls>
          <c:showLegendKey val="0"/>
          <c:showVal val="0"/>
          <c:showCatName val="0"/>
          <c:showSerName val="0"/>
          <c:showPercent val="0"/>
          <c:showBubbleSize val="0"/>
        </c:dLbls>
        <c:axId val="1061086215"/>
        <c:axId val="1061088263"/>
      </c:scatterChart>
      <c:valAx>
        <c:axId val="1061086215"/>
        <c:scaling>
          <c:orientation val="minMax"/>
          <c:min val="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r>
                  <a:rPr lang="en-US"/>
                  <a:t>Mole Size (px)</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088263"/>
        <c:crosses val="autoZero"/>
        <c:crossBetween val="midCat"/>
      </c:valAx>
      <c:valAx>
        <c:axId val="1061088263"/>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r>
                  <a:rPr lang="en-US"/>
                  <a:t>Reaction Time (ms)</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Aptos Display"/>
                  <a:ea typeface="Aptos Display"/>
                  <a:cs typeface="Aptos Display"/>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086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117B3-036A-40D6-93F0-BC8DE4158A0F}" type="datetimeFigureOut">
              <a:rPr lang="en-GB" smtClean="0"/>
              <a:t>09/03/2025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0DF21-E48B-4E01-81A0-7D452CDBBCDA}" type="slidenum">
              <a:rPr lang="en-GB" smtClean="0"/>
              <a:t>‹#›</a:t>
            </a:fld>
            <a:endParaRPr lang="en-GB"/>
          </a:p>
        </p:txBody>
      </p:sp>
    </p:spTree>
    <p:extLst>
      <p:ext uri="{BB962C8B-B14F-4D97-AF65-F5344CB8AC3E}">
        <p14:creationId xmlns:p14="http://schemas.microsoft.com/office/powerpoint/2010/main" val="332999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8A0DF21-E48B-4E01-81A0-7D452CDBBCDA}" type="slidenum">
              <a:rPr lang="en-GB" smtClean="0"/>
              <a:t>2</a:t>
            </a:fld>
            <a:endParaRPr lang="en-GB"/>
          </a:p>
        </p:txBody>
      </p:sp>
    </p:spTree>
    <p:extLst>
      <p:ext uri="{BB962C8B-B14F-4D97-AF65-F5344CB8AC3E}">
        <p14:creationId xmlns:p14="http://schemas.microsoft.com/office/powerpoint/2010/main" val="268091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86EBA-CD5B-DC23-C9CE-46C1F2DF1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D31BC-35FE-57B6-CF98-CDB3F6515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BC9A9-8A22-68E9-5910-630ABAD064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F692119-AFAD-2EF7-A3A8-22B21F4E8615}"/>
              </a:ext>
            </a:extLst>
          </p:cNvPr>
          <p:cNvSpPr>
            <a:spLocks noGrp="1"/>
          </p:cNvSpPr>
          <p:nvPr>
            <p:ph type="sldNum" sz="quarter" idx="5"/>
          </p:nvPr>
        </p:nvSpPr>
        <p:spPr/>
        <p:txBody>
          <a:bodyPr/>
          <a:lstStyle/>
          <a:p>
            <a:fld id="{28A0DF21-E48B-4E01-81A0-7D452CDBBCDA}" type="slidenum">
              <a:rPr lang="en-GB" smtClean="0"/>
              <a:t>3</a:t>
            </a:fld>
            <a:endParaRPr lang="en-GB"/>
          </a:p>
        </p:txBody>
      </p:sp>
    </p:spTree>
    <p:extLst>
      <p:ext uri="{BB962C8B-B14F-4D97-AF65-F5344CB8AC3E}">
        <p14:creationId xmlns:p14="http://schemas.microsoft.com/office/powerpoint/2010/main" val="3171225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CEDCA-121B-6938-A58F-7E44C10E1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3D128-E59E-C08C-003D-822C75594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3C52-2EFC-466A-EFE6-2FEAA0C14AC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3DA913-6BCC-BED8-BC69-CBA18EF5AC52}"/>
              </a:ext>
            </a:extLst>
          </p:cNvPr>
          <p:cNvSpPr>
            <a:spLocks noGrp="1"/>
          </p:cNvSpPr>
          <p:nvPr>
            <p:ph type="sldNum" sz="quarter" idx="5"/>
          </p:nvPr>
        </p:nvSpPr>
        <p:spPr/>
        <p:txBody>
          <a:bodyPr/>
          <a:lstStyle/>
          <a:p>
            <a:fld id="{28A0DF21-E48B-4E01-81A0-7D452CDBBCDA}" type="slidenum">
              <a:rPr lang="en-GB" smtClean="0"/>
              <a:t>4</a:t>
            </a:fld>
            <a:endParaRPr lang="en-GB"/>
          </a:p>
        </p:txBody>
      </p:sp>
    </p:spTree>
    <p:extLst>
      <p:ext uri="{BB962C8B-B14F-4D97-AF65-F5344CB8AC3E}">
        <p14:creationId xmlns:p14="http://schemas.microsoft.com/office/powerpoint/2010/main" val="2217246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723F9-016B-D5E3-6E88-B15B9DB98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5A189-5133-092B-D9F2-923E76A600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4198A-DFDC-FF36-AC99-E316C809603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169441F-0D9B-2F69-7CAB-28F31234E805}"/>
              </a:ext>
            </a:extLst>
          </p:cNvPr>
          <p:cNvSpPr>
            <a:spLocks noGrp="1"/>
          </p:cNvSpPr>
          <p:nvPr>
            <p:ph type="sldNum" sz="quarter" idx="5"/>
          </p:nvPr>
        </p:nvSpPr>
        <p:spPr/>
        <p:txBody>
          <a:bodyPr/>
          <a:lstStyle/>
          <a:p>
            <a:fld id="{28A0DF21-E48B-4E01-81A0-7D452CDBBCDA}" type="slidenum">
              <a:rPr lang="en-GB" smtClean="0"/>
              <a:t>5</a:t>
            </a:fld>
            <a:endParaRPr lang="en-GB"/>
          </a:p>
        </p:txBody>
      </p:sp>
    </p:spTree>
    <p:extLst>
      <p:ext uri="{BB962C8B-B14F-4D97-AF65-F5344CB8AC3E}">
        <p14:creationId xmlns:p14="http://schemas.microsoft.com/office/powerpoint/2010/main" val="315055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5368-8E72-0EFD-45A6-0E82532AF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0208D-4956-6652-4F8F-B143CBF3C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C12FD-3A79-D4BC-D83F-3A27DD954E1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2946BC-470D-9308-851D-7CE0F0684100}"/>
              </a:ext>
            </a:extLst>
          </p:cNvPr>
          <p:cNvSpPr>
            <a:spLocks noGrp="1"/>
          </p:cNvSpPr>
          <p:nvPr>
            <p:ph type="sldNum" sz="quarter" idx="5"/>
          </p:nvPr>
        </p:nvSpPr>
        <p:spPr/>
        <p:txBody>
          <a:bodyPr/>
          <a:lstStyle/>
          <a:p>
            <a:fld id="{28A0DF21-E48B-4E01-81A0-7D452CDBBCDA}" type="slidenum">
              <a:rPr lang="en-GB" smtClean="0"/>
              <a:t>6</a:t>
            </a:fld>
            <a:endParaRPr lang="en-GB"/>
          </a:p>
        </p:txBody>
      </p:sp>
    </p:spTree>
    <p:extLst>
      <p:ext uri="{BB962C8B-B14F-4D97-AF65-F5344CB8AC3E}">
        <p14:creationId xmlns:p14="http://schemas.microsoft.com/office/powerpoint/2010/main" val="165807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8A0DF21-E48B-4E01-81A0-7D452CDBBCDA}" type="slidenum">
              <a:rPr lang="en-GB" smtClean="0"/>
              <a:t>9</a:t>
            </a:fld>
            <a:endParaRPr lang="en-GB"/>
          </a:p>
        </p:txBody>
      </p:sp>
    </p:spTree>
    <p:extLst>
      <p:ext uri="{BB962C8B-B14F-4D97-AF65-F5344CB8AC3E}">
        <p14:creationId xmlns:p14="http://schemas.microsoft.com/office/powerpoint/2010/main" val="176220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5697A-38FB-C8F0-58DB-56CB37C90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1A373-E7FE-2C80-88DA-D3A0EC5A7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934B7-915A-D9C8-D4C4-513A1441CC0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94C94BB-113A-4D2F-6F33-C825738E0FBF}"/>
              </a:ext>
            </a:extLst>
          </p:cNvPr>
          <p:cNvSpPr>
            <a:spLocks noGrp="1"/>
          </p:cNvSpPr>
          <p:nvPr>
            <p:ph type="sldNum" sz="quarter" idx="5"/>
          </p:nvPr>
        </p:nvSpPr>
        <p:spPr/>
        <p:txBody>
          <a:bodyPr/>
          <a:lstStyle/>
          <a:p>
            <a:fld id="{28A0DF21-E48B-4E01-81A0-7D452CDBBCDA}" type="slidenum">
              <a:rPr lang="en-GB" smtClean="0"/>
              <a:t>10</a:t>
            </a:fld>
            <a:endParaRPr lang="en-GB"/>
          </a:p>
        </p:txBody>
      </p:sp>
    </p:spTree>
    <p:extLst>
      <p:ext uri="{BB962C8B-B14F-4D97-AF65-F5344CB8AC3E}">
        <p14:creationId xmlns:p14="http://schemas.microsoft.com/office/powerpoint/2010/main" val="401211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9C403-AFBC-0BB6-F809-1AE06895D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3641E-14DA-5EB3-6838-B894B49B6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980B9-F8CC-DF71-0030-9FA856CE2BD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5BC903-E3AE-63DE-0751-1C3E671D37B7}"/>
              </a:ext>
            </a:extLst>
          </p:cNvPr>
          <p:cNvSpPr>
            <a:spLocks noGrp="1"/>
          </p:cNvSpPr>
          <p:nvPr>
            <p:ph type="sldNum" sz="quarter" idx="5"/>
          </p:nvPr>
        </p:nvSpPr>
        <p:spPr/>
        <p:txBody>
          <a:bodyPr/>
          <a:lstStyle/>
          <a:p>
            <a:fld id="{28A0DF21-E48B-4E01-81A0-7D452CDBBCDA}" type="slidenum">
              <a:rPr lang="en-GB" smtClean="0"/>
              <a:t>24</a:t>
            </a:fld>
            <a:endParaRPr lang="en-GB"/>
          </a:p>
        </p:txBody>
      </p:sp>
    </p:spTree>
    <p:extLst>
      <p:ext uri="{BB962C8B-B14F-4D97-AF65-F5344CB8AC3E}">
        <p14:creationId xmlns:p14="http://schemas.microsoft.com/office/powerpoint/2010/main" val="331575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DB9D-206D-490E-E22A-A60C518060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5626590-8FDD-1154-60A8-ECC92E559E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B285ED-5223-B5D8-EFFA-020CE3B64751}"/>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E95C4B5C-258F-BFD0-A74F-055D0DE297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AE08CF-ECB3-9697-41D3-171002DAF538}"/>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7326794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B1AF-6F17-30FD-5DB6-F1ADB9A8C12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7C2D486-DB77-48B8-8645-EAD2D16198E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7FC3817-CF71-634C-808B-0B4E7AB3C315}"/>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FAA630A8-6A57-CA74-5DE4-1143543323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0E201A-E008-71FB-A5E1-01B8B6699CAD}"/>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2911012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4BF4C-5D29-E427-CE77-6582A1C5D23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2C01B7C-49A3-8D61-9BFD-E8C94449832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3341006-AEF7-A994-3215-29CF743D5B57}"/>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96C81FD4-B527-DE8A-7E82-FCF8A65D21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CF933E-86D9-616F-3EE8-0984D4DE7906}"/>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16410920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BDE6-66E1-B114-D11F-6AA012ED417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9E6F71-6262-7008-A698-25D45120A08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791CEFC-707B-4B1C-92A3-911466EF0A47}"/>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508C0D0D-486D-D5B8-4EA5-5AA295E796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6DD640-D5CE-49AB-1A5C-F0BF49938CC6}"/>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911616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2001-55AC-7B9E-B197-0EE0BB23B9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E26C7D1-9816-FDAB-DBF2-4C46EDFF73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CAE98A-2F79-A077-A6A6-006FFDBDBD56}"/>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185D5FDF-A1C3-3912-481B-5CA55B1955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EE2CCC-BB87-C63A-8602-875DD4DA8260}"/>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17830534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193D-06C2-2C88-5B46-8114C93B9EF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856463E-7FEB-E893-D26B-FDD097A38E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4AD8A0F-43C4-099B-0FA8-292E96B030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E4EA935-C233-B7C3-CDE3-AAEF8753DF07}"/>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6" name="Footer Placeholder 5">
            <a:extLst>
              <a:ext uri="{FF2B5EF4-FFF2-40B4-BE49-F238E27FC236}">
                <a16:creationId xmlns:a16="http://schemas.microsoft.com/office/drawing/2014/main" id="{B380FBC6-2944-4F82-843E-A8FF207E41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12EB17-5A58-A2F7-17D5-678509B9E98A}"/>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6129969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4251-1C05-46B8-431E-659770DA97E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B43C734-C51B-6929-79AD-4800747A1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A1749A4-5EDA-F5F8-9FAB-9405FA4A92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F8660C7-CA33-5519-5822-47595C058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FBCF520-1D94-6807-3185-0A3AC1930B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36BF7E8-C32C-04C2-CAD6-97453F008725}"/>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8" name="Footer Placeholder 7">
            <a:extLst>
              <a:ext uri="{FF2B5EF4-FFF2-40B4-BE49-F238E27FC236}">
                <a16:creationId xmlns:a16="http://schemas.microsoft.com/office/drawing/2014/main" id="{37F8153C-D7B5-8DDF-949B-0EB1B9260D3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34FD23B-277A-0804-215F-FD79D3EA72E8}"/>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3395320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E6350-5A7F-07CE-74CB-4ECC3322144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63EFDDB-C5C5-7373-D1FB-A97484F979BB}"/>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4" name="Footer Placeholder 3">
            <a:extLst>
              <a:ext uri="{FF2B5EF4-FFF2-40B4-BE49-F238E27FC236}">
                <a16:creationId xmlns:a16="http://schemas.microsoft.com/office/drawing/2014/main" id="{B6E6F489-B612-26F2-C121-748EFB9943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B134919-7E37-2596-1B79-20B524536A8C}"/>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1752315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48C7E6-2665-BBBD-3838-7DE84F978B6D}"/>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3" name="Footer Placeholder 2">
            <a:extLst>
              <a:ext uri="{FF2B5EF4-FFF2-40B4-BE49-F238E27FC236}">
                <a16:creationId xmlns:a16="http://schemas.microsoft.com/office/drawing/2014/main" id="{D18D66F6-78E0-AECF-35BF-24E490ECB90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E2098D9-309C-2AC1-2554-EBCB4F1F5C31}"/>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3655190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8246-47C2-DE90-0D8C-30B3963EFA2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862EFFB-590E-704C-00FE-C4EC19CC97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B3451C7-2614-833F-AB04-97AE7F699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9CBB09-2DAC-AD90-A3D8-6F4951CC7A96}"/>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6" name="Footer Placeholder 5">
            <a:extLst>
              <a:ext uri="{FF2B5EF4-FFF2-40B4-BE49-F238E27FC236}">
                <a16:creationId xmlns:a16="http://schemas.microsoft.com/office/drawing/2014/main" id="{B1161D54-48B5-3B7A-797C-3C58793501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B03935-25D1-7D63-DE82-A956308FC9F6}"/>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22847877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768C6-1121-28B4-E687-1ED0EC1A5B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870D6E1-837B-A1E9-3805-D5C534C913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8222F99-37B0-E37D-2E98-6E2746117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2D6BD-3337-8DE3-14DA-F384B2E39F6E}"/>
              </a:ext>
            </a:extLst>
          </p:cNvPr>
          <p:cNvSpPr>
            <a:spLocks noGrp="1"/>
          </p:cNvSpPr>
          <p:nvPr>
            <p:ph type="dt" sz="half" idx="10"/>
          </p:nvPr>
        </p:nvSpPr>
        <p:spPr/>
        <p:txBody>
          <a:bodyPr/>
          <a:lstStyle/>
          <a:p>
            <a:fld id="{381D7B6D-964E-482D-9073-6FD0B50AF174}" type="datetimeFigureOut">
              <a:rPr lang="en-GB" smtClean="0"/>
              <a:t>09/03/2025</a:t>
            </a:fld>
            <a:endParaRPr lang="en-GB"/>
          </a:p>
        </p:txBody>
      </p:sp>
      <p:sp>
        <p:nvSpPr>
          <p:cNvPr id="6" name="Footer Placeholder 5">
            <a:extLst>
              <a:ext uri="{FF2B5EF4-FFF2-40B4-BE49-F238E27FC236}">
                <a16:creationId xmlns:a16="http://schemas.microsoft.com/office/drawing/2014/main" id="{F0488265-A58C-95F4-F2A4-2B3523162B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A8166D-F66D-903A-47BE-DBECC9788CB7}"/>
              </a:ext>
            </a:extLst>
          </p:cNvPr>
          <p:cNvSpPr>
            <a:spLocks noGrp="1"/>
          </p:cNvSpPr>
          <p:nvPr>
            <p:ph type="sldNum" sz="quarter" idx="12"/>
          </p:nvPr>
        </p:nvSpPr>
        <p:spPr/>
        <p:txBody>
          <a:bodyPr/>
          <a:lstStyle/>
          <a:p>
            <a:fld id="{AF50CF06-F6EC-41DC-95DF-70A2219C3045}" type="slidenum">
              <a:rPr lang="en-GB" smtClean="0"/>
              <a:t>‹#›</a:t>
            </a:fld>
            <a:endParaRPr lang="en-GB"/>
          </a:p>
        </p:txBody>
      </p:sp>
    </p:spTree>
    <p:extLst>
      <p:ext uri="{BB962C8B-B14F-4D97-AF65-F5344CB8AC3E}">
        <p14:creationId xmlns:p14="http://schemas.microsoft.com/office/powerpoint/2010/main" val="40421429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EB154A-EAE6-1F22-18C0-7757E1DB7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D852778-22CF-AF75-C3AA-09D414668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F44F5FA-65EB-F392-7151-97F33573B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1D7B6D-964E-482D-9073-6FD0B50AF174}" type="datetimeFigureOut">
              <a:rPr lang="en-GB" smtClean="0"/>
              <a:t>09/03/2025</a:t>
            </a:fld>
            <a:endParaRPr lang="en-GB"/>
          </a:p>
        </p:txBody>
      </p:sp>
      <p:sp>
        <p:nvSpPr>
          <p:cNvPr id="5" name="Footer Placeholder 4">
            <a:extLst>
              <a:ext uri="{FF2B5EF4-FFF2-40B4-BE49-F238E27FC236}">
                <a16:creationId xmlns:a16="http://schemas.microsoft.com/office/drawing/2014/main" id="{38D7B372-2676-8893-7C9E-882B93D58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9729691-6E70-B57D-E466-052CAB0FB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50CF06-F6EC-41DC-95DF-70A2219C3045}" type="slidenum">
              <a:rPr lang="en-GB" smtClean="0"/>
              <a:t>‹#›</a:t>
            </a:fld>
            <a:endParaRPr lang="en-GB"/>
          </a:p>
        </p:txBody>
      </p:sp>
    </p:spTree>
    <p:extLst>
      <p:ext uri="{BB962C8B-B14F-4D97-AF65-F5344CB8AC3E}">
        <p14:creationId xmlns:p14="http://schemas.microsoft.com/office/powerpoint/2010/main" val="1101662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11.xml"/></Relationships>
</file>

<file path=ppt/slides/_rels/slide1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chart" Target="../charts/chart1.xml"/><Relationship Id="rId7"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1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slide" Target="slide9.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slide" Target="slide9.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12"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5.xml"/><Relationship Id="rId5" Type="http://schemas.openxmlformats.org/officeDocument/2006/relationships/image" Target="../media/image7.png"/><Relationship Id="rId10" Type="http://schemas.openxmlformats.org/officeDocument/2006/relationships/slide" Target="slide4.xml"/><Relationship Id="rId4" Type="http://schemas.openxmlformats.org/officeDocument/2006/relationships/image" Target="../media/image6.png"/><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2.wdp"/><Relationship Id="rId7"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chart" Target="../charts/char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28.png"/><Relationship Id="rId10" Type="http://schemas.openxmlformats.org/officeDocument/2006/relationships/image" Target="../media/image19.svg"/><Relationship Id="rId4" Type="http://schemas.microsoft.com/office/2007/relationships/hdphoto" Target="../media/hdphoto1.wdp"/><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28.png"/><Relationship Id="rId10" Type="http://schemas.openxmlformats.org/officeDocument/2006/relationships/image" Target="../media/image19.svg"/><Relationship Id="rId4" Type="http://schemas.microsoft.com/office/2007/relationships/hdphoto" Target="../media/hdphoto1.wdp"/><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6.svg"/><Relationship Id="rId4" Type="http://schemas.microsoft.com/office/2007/relationships/hdphoto" Target="../media/hdphoto1.wdp"/><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6.svg"/><Relationship Id="rId4" Type="http://schemas.microsoft.com/office/2007/relationships/hdphoto" Target="../media/hdphoto1.wdp"/><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12"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6.xml"/><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12"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6.xml"/><Relationship Id="rId5" Type="http://schemas.openxmlformats.org/officeDocument/2006/relationships/image" Target="../media/image7.pn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6.xml"/><Relationship Id="rId5" Type="http://schemas.openxmlformats.org/officeDocument/2006/relationships/image" Target="../media/image8.png"/><Relationship Id="rId10" Type="http://schemas.openxmlformats.org/officeDocument/2006/relationships/slide" Target="slide4.xml"/><Relationship Id="rId4" Type="http://schemas.openxmlformats.org/officeDocument/2006/relationships/image" Target="../media/image7.png"/><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slide" Target="slide5.xml"/><Relationship Id="rId5" Type="http://schemas.openxmlformats.org/officeDocument/2006/relationships/image" Target="../media/image5.png"/><Relationship Id="rId10" Type="http://schemas.openxmlformats.org/officeDocument/2006/relationships/slide" Target="slide4.xml"/><Relationship Id="rId4" Type="http://schemas.openxmlformats.org/officeDocument/2006/relationships/image" Target="../media/image8.png"/><Relationship Id="rId9"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4.sv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png"/><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C733-45E9-A33E-5A7B-8339E581592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653E43-9B54-DC96-AC9A-102FE53D359E}"/>
              </a:ext>
            </a:extLst>
          </p:cNvPr>
          <p:cNvSpPr txBox="1">
            <a:spLocks/>
          </p:cNvSpPr>
          <p:nvPr/>
        </p:nvSpPr>
        <p:spPr>
          <a:xfrm>
            <a:off x="4081684" y="4155805"/>
            <a:ext cx="4043966" cy="778211"/>
          </a:xfrm>
          <a:prstGeom prst="roundRect">
            <a:avLst/>
          </a:prstGeom>
          <a:solidFill>
            <a:srgbClr val="F8E4BF"/>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a:solidFill>
                <a:schemeClr val="tx1">
                  <a:lumMod val="85000"/>
                  <a:lumOff val="15000"/>
                </a:schemeClr>
              </a:solidFill>
            </a:endParaRPr>
          </a:p>
        </p:txBody>
      </p:sp>
      <p:sp>
        <p:nvSpPr>
          <p:cNvPr id="5" name="Title 1">
            <a:extLst>
              <a:ext uri="{FF2B5EF4-FFF2-40B4-BE49-F238E27FC236}">
                <a16:creationId xmlns:a16="http://schemas.microsoft.com/office/drawing/2014/main" id="{AF0AF139-4509-D17B-DCED-E1B3709DBE12}"/>
              </a:ext>
            </a:extLst>
          </p:cNvPr>
          <p:cNvSpPr txBox="1">
            <a:spLocks/>
          </p:cNvSpPr>
          <p:nvPr/>
        </p:nvSpPr>
        <p:spPr>
          <a:xfrm>
            <a:off x="4070798" y="3232820"/>
            <a:ext cx="4043966" cy="778211"/>
          </a:xfrm>
          <a:prstGeom prst="roundRect">
            <a:avLst/>
          </a:prstGeom>
          <a:solidFill>
            <a:srgbClr val="F8E4BF"/>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a:solidFill>
                <a:schemeClr val="tx1">
                  <a:lumMod val="85000"/>
                  <a:lumOff val="15000"/>
                </a:schemeClr>
              </a:solidFill>
            </a:endParaRPr>
          </a:p>
        </p:txBody>
      </p:sp>
      <p:pic>
        <p:nvPicPr>
          <p:cNvPr id="6" name="Picture 5" descr="A brown animal with long whiskers&#10;&#10;AI-generated content may be incorrect.">
            <a:extLst>
              <a:ext uri="{FF2B5EF4-FFF2-40B4-BE49-F238E27FC236}">
                <a16:creationId xmlns:a16="http://schemas.microsoft.com/office/drawing/2014/main" id="{F2FCBE9F-AECA-B5EE-5E26-8DB01781EA77}"/>
              </a:ext>
            </a:extLst>
          </p:cNvPr>
          <p:cNvPicPr>
            <a:picLocks noChangeAspect="1"/>
          </p:cNvPicPr>
          <p:nvPr/>
        </p:nvPicPr>
        <p:blipFill>
          <a:blip r:embed="rId2"/>
          <a:stretch>
            <a:fillRect/>
          </a:stretch>
        </p:blipFill>
        <p:spPr>
          <a:xfrm>
            <a:off x="4977487" y="859312"/>
            <a:ext cx="2237047" cy="2070093"/>
          </a:xfrm>
          <a:prstGeom prst="rect">
            <a:avLst/>
          </a:prstGeom>
        </p:spPr>
      </p:pic>
      <p:sp>
        <p:nvSpPr>
          <p:cNvPr id="2" name="Title 1">
            <a:extLst>
              <a:ext uri="{FF2B5EF4-FFF2-40B4-BE49-F238E27FC236}">
                <a16:creationId xmlns:a16="http://schemas.microsoft.com/office/drawing/2014/main" id="{577D31E9-BCF6-0C94-15A3-1369FA73BFB1}"/>
              </a:ext>
            </a:extLst>
          </p:cNvPr>
          <p:cNvSpPr>
            <a:spLocks noGrp="1"/>
          </p:cNvSpPr>
          <p:nvPr>
            <p:ph type="title"/>
          </p:nvPr>
        </p:nvSpPr>
        <p:spPr>
          <a:xfrm>
            <a:off x="4068652" y="2307686"/>
            <a:ext cx="4043965" cy="778212"/>
          </a:xfrm>
          <a:prstGeom prst="roundRect">
            <a:avLst/>
          </a:prstGeom>
          <a:solidFill>
            <a:srgbClr val="F8E4BF"/>
          </a:solidFill>
          <a:ln>
            <a:solidFill>
              <a:schemeClr val="tx1"/>
            </a:solidFill>
          </a:ln>
          <a:effectLst>
            <a:outerShdw blurRad="63500" dist="63500" dir="5460000">
              <a:srgbClr val="000000"/>
            </a:outerShdw>
          </a:effectLst>
        </p:spPr>
        <p:txBody>
          <a:bodyPr/>
          <a:lstStyle/>
          <a:p>
            <a:pPr algn="ctr"/>
            <a:r>
              <a:rPr lang="en-GB">
                <a:solidFill>
                  <a:schemeClr val="tx1">
                    <a:lumMod val="85000"/>
                    <a:lumOff val="15000"/>
                  </a:schemeClr>
                </a:solidFill>
              </a:rPr>
              <a:t> </a:t>
            </a:r>
          </a:p>
        </p:txBody>
      </p:sp>
      <p:sp>
        <p:nvSpPr>
          <p:cNvPr id="7" name="TextBox 6">
            <a:hlinkClick r:id="rId3" action="ppaction://hlinksldjump"/>
            <a:extLst>
              <a:ext uri="{FF2B5EF4-FFF2-40B4-BE49-F238E27FC236}">
                <a16:creationId xmlns:a16="http://schemas.microsoft.com/office/drawing/2014/main" id="{1AFD7FA6-73CD-91C0-CB64-55193830205E}"/>
              </a:ext>
            </a:extLst>
          </p:cNvPr>
          <p:cNvSpPr txBox="1"/>
          <p:nvPr/>
        </p:nvSpPr>
        <p:spPr>
          <a:xfrm>
            <a:off x="4071257" y="4189121"/>
            <a:ext cx="4038599"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LEADERBOARD</a:t>
            </a:r>
          </a:p>
        </p:txBody>
      </p:sp>
      <p:sp>
        <p:nvSpPr>
          <p:cNvPr id="8" name="TextBox 7">
            <a:hlinkClick r:id="rId4" action="ppaction://hlinksldjump"/>
            <a:extLst>
              <a:ext uri="{FF2B5EF4-FFF2-40B4-BE49-F238E27FC236}">
                <a16:creationId xmlns:a16="http://schemas.microsoft.com/office/drawing/2014/main" id="{8B05666E-BE13-1CA4-2370-12E642ECE7E3}"/>
              </a:ext>
            </a:extLst>
          </p:cNvPr>
          <p:cNvSpPr txBox="1"/>
          <p:nvPr/>
        </p:nvSpPr>
        <p:spPr>
          <a:xfrm>
            <a:off x="4071257" y="3263835"/>
            <a:ext cx="4038599"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SETTINGS</a:t>
            </a:r>
          </a:p>
        </p:txBody>
      </p:sp>
      <p:sp>
        <p:nvSpPr>
          <p:cNvPr id="9" name="TextBox 8">
            <a:hlinkClick r:id="rId5" action="ppaction://hlinksldjump"/>
            <a:extLst>
              <a:ext uri="{FF2B5EF4-FFF2-40B4-BE49-F238E27FC236}">
                <a16:creationId xmlns:a16="http://schemas.microsoft.com/office/drawing/2014/main" id="{A1053A74-06F7-1107-3818-7E6E5DBE2C06}"/>
              </a:ext>
            </a:extLst>
          </p:cNvPr>
          <p:cNvSpPr txBox="1"/>
          <p:nvPr/>
        </p:nvSpPr>
        <p:spPr>
          <a:xfrm>
            <a:off x="4071257" y="2338549"/>
            <a:ext cx="4038599"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START</a:t>
            </a:r>
          </a:p>
        </p:txBody>
      </p:sp>
      <p:pic>
        <p:nvPicPr>
          <p:cNvPr id="10" name="Graphic 9" descr="Exit with solid fill">
            <a:extLst>
              <a:ext uri="{FF2B5EF4-FFF2-40B4-BE49-F238E27FC236}">
                <a16:creationId xmlns:a16="http://schemas.microsoft.com/office/drawing/2014/main" id="{52E5CA28-C4DC-BFFB-20CD-0A1F987B19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716" y="202842"/>
            <a:ext cx="667555" cy="646091"/>
          </a:xfrm>
          <a:prstGeom prst="rect">
            <a:avLst/>
          </a:prstGeom>
        </p:spPr>
      </p:pic>
    </p:spTree>
    <p:extLst>
      <p:ext uri="{BB962C8B-B14F-4D97-AF65-F5344CB8AC3E}">
        <p14:creationId xmlns:p14="http://schemas.microsoft.com/office/powerpoint/2010/main" val="4945279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22858-EAC8-B05A-DD06-60D7F272E16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F2A5F7-1C90-3ACC-0534-CAD0D4A71593}"/>
              </a:ext>
            </a:extLst>
          </p:cNvPr>
          <p:cNvSpPr txBox="1">
            <a:spLocks/>
          </p:cNvSpPr>
          <p:nvPr/>
        </p:nvSpPr>
        <p:spPr>
          <a:xfrm>
            <a:off x="348208" y="973120"/>
            <a:ext cx="11495583" cy="5009649"/>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9" name="Rectangle 8">
            <a:extLst>
              <a:ext uri="{FF2B5EF4-FFF2-40B4-BE49-F238E27FC236}">
                <a16:creationId xmlns:a16="http://schemas.microsoft.com/office/drawing/2014/main" id="{ACA65419-7667-82B1-8074-389C9D2C69FB}"/>
              </a:ext>
            </a:extLst>
          </p:cNvPr>
          <p:cNvSpPr/>
          <p:nvPr/>
        </p:nvSpPr>
        <p:spPr>
          <a:xfrm flipH="1">
            <a:off x="661695" y="1216170"/>
            <a:ext cx="4815355" cy="3381335"/>
          </a:xfrm>
          <a:prstGeom prst="round1Rect">
            <a:avLst>
              <a:gd name="adj" fmla="val 17319"/>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Chart 4">
            <a:extLst>
              <a:ext uri="{FF2B5EF4-FFF2-40B4-BE49-F238E27FC236}">
                <a16:creationId xmlns:a16="http://schemas.microsoft.com/office/drawing/2014/main" id="{0825F295-A05C-37FE-A5F9-3051A4872F29}"/>
              </a:ext>
            </a:extLst>
          </p:cNvPr>
          <p:cNvGraphicFramePr>
            <a:graphicFrameLocks/>
          </p:cNvGraphicFramePr>
          <p:nvPr>
            <p:extLst>
              <p:ext uri="{D42A27DB-BD31-4B8C-83A1-F6EECF244321}">
                <p14:modId xmlns:p14="http://schemas.microsoft.com/office/powerpoint/2010/main" val="2479562260"/>
              </p:ext>
            </p:extLst>
          </p:nvPr>
        </p:nvGraphicFramePr>
        <p:xfrm>
          <a:off x="656932" y="1406673"/>
          <a:ext cx="4555713" cy="3190832"/>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5A8AFCB7-1040-80B5-B49F-0865459E4D72}"/>
              </a:ext>
            </a:extLst>
          </p:cNvPr>
          <p:cNvSpPr/>
          <p:nvPr/>
        </p:nvSpPr>
        <p:spPr>
          <a:xfrm rot="10800000">
            <a:off x="672012" y="4704334"/>
            <a:ext cx="10855214" cy="1000589"/>
          </a:xfrm>
          <a:prstGeom prst="round2SameRect">
            <a:avLst>
              <a:gd name="adj1" fmla="val 50000"/>
              <a:gd name="adj2" fmla="val 0"/>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AB76217-EF5B-FB7F-5B36-F5EB700AEE8C}"/>
              </a:ext>
            </a:extLst>
          </p:cNvPr>
          <p:cNvSpPr txBox="1"/>
          <p:nvPr/>
        </p:nvSpPr>
        <p:spPr>
          <a:xfrm>
            <a:off x="1260559" y="4908661"/>
            <a:ext cx="96620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err="1">
                <a:solidFill>
                  <a:schemeClr val="tx1">
                    <a:lumMod val="85000"/>
                    <a:lumOff val="15000"/>
                  </a:schemeClr>
                </a:solidFill>
                <a:latin typeface="Congenial"/>
              </a:rPr>
              <a:t>Fitts'</a:t>
            </a:r>
            <a:r>
              <a:rPr lang="en-GB" sz="1600">
                <a:solidFill>
                  <a:schemeClr val="tx1">
                    <a:lumMod val="85000"/>
                    <a:lumOff val="15000"/>
                  </a:schemeClr>
                </a:solidFill>
                <a:latin typeface="Congenial"/>
              </a:rPr>
              <a:t> Law is used to predict human movement. We can use the ratio between the distance to the target and the width of the target to calculate the average time to complete a movement.</a:t>
            </a:r>
            <a:endParaRPr lang="en-US">
              <a:solidFill>
                <a:schemeClr val="tx1">
                  <a:lumMod val="85000"/>
                  <a:lumOff val="15000"/>
                </a:schemeClr>
              </a:solidFill>
              <a:latin typeface="Congenial"/>
            </a:endParaRPr>
          </a:p>
        </p:txBody>
      </p:sp>
      <p:sp>
        <p:nvSpPr>
          <p:cNvPr id="3" name="Rectangle 8">
            <a:extLst>
              <a:ext uri="{FF2B5EF4-FFF2-40B4-BE49-F238E27FC236}">
                <a16:creationId xmlns:a16="http://schemas.microsoft.com/office/drawing/2014/main" id="{3F905E1B-1732-E477-C68F-B7B169731257}"/>
              </a:ext>
            </a:extLst>
          </p:cNvPr>
          <p:cNvSpPr/>
          <p:nvPr/>
        </p:nvSpPr>
        <p:spPr>
          <a:xfrm>
            <a:off x="5620062" y="1216170"/>
            <a:ext cx="5910057" cy="633843"/>
          </a:xfrm>
          <a:prstGeom prst="round1Rect">
            <a:avLst>
              <a:gd name="adj" fmla="val 50000"/>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D1154BE-BC17-DBB3-41AB-A4B40C134FD1}"/>
              </a:ext>
            </a:extLst>
          </p:cNvPr>
          <p:cNvSpPr/>
          <p:nvPr/>
        </p:nvSpPr>
        <p:spPr>
          <a:xfrm>
            <a:off x="5623043" y="1955360"/>
            <a:ext cx="5905006" cy="2645021"/>
          </a:xfrm>
          <a:prstGeom prst="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25411F6-B1CB-E9A2-21D8-B3D1505B1B26}"/>
              </a:ext>
            </a:extLst>
          </p:cNvPr>
          <p:cNvSpPr txBox="1"/>
          <p:nvPr/>
        </p:nvSpPr>
        <p:spPr>
          <a:xfrm>
            <a:off x="5743618" y="2073282"/>
            <a:ext cx="562747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b="1">
                <a:solidFill>
                  <a:schemeClr val="tx1">
                    <a:lumMod val="85000"/>
                    <a:lumOff val="15000"/>
                  </a:schemeClr>
                </a:solidFill>
                <a:latin typeface="Cambria Math" panose="02040503050406030204" pitchFamily="18" charset="0"/>
                <a:ea typeface="Cambria Math" panose="02040503050406030204" pitchFamily="18" charset="0"/>
              </a:rPr>
              <a:t>MT</a:t>
            </a:r>
            <a:r>
              <a:rPr lang="en-GB" sz="1600">
                <a:solidFill>
                  <a:schemeClr val="tx1">
                    <a:lumMod val="85000"/>
                    <a:lumOff val="15000"/>
                  </a:schemeClr>
                </a:solidFill>
                <a:latin typeface="Congenial"/>
              </a:rPr>
              <a:t> is the average time</a:t>
            </a:r>
            <a:endParaRPr lang="en-US" sz="1600">
              <a:solidFill>
                <a:schemeClr val="tx1">
                  <a:lumMod val="85000"/>
                  <a:lumOff val="15000"/>
                </a:schemeClr>
              </a:solidFill>
              <a:latin typeface="Congenial"/>
            </a:endParaRPr>
          </a:p>
          <a:p>
            <a:pPr marL="285750" indent="-285750">
              <a:buFont typeface="Arial"/>
              <a:buChar char="•"/>
            </a:pPr>
            <a:r>
              <a:rPr lang="en-GB" sz="1600" b="1">
                <a:solidFill>
                  <a:schemeClr val="tx1">
                    <a:lumMod val="85000"/>
                    <a:lumOff val="15000"/>
                  </a:schemeClr>
                </a:solidFill>
                <a:latin typeface="Cambria Math" panose="02040503050406030204" pitchFamily="18" charset="0"/>
                <a:ea typeface="Cambria Math" panose="02040503050406030204" pitchFamily="18" charset="0"/>
              </a:rPr>
              <a:t>a, b </a:t>
            </a:r>
            <a:r>
              <a:rPr lang="en-GB" sz="1600">
                <a:solidFill>
                  <a:schemeClr val="tx1">
                    <a:lumMod val="85000"/>
                    <a:lumOff val="15000"/>
                  </a:schemeClr>
                </a:solidFill>
                <a:latin typeface="Congenial"/>
              </a:rPr>
              <a:t>are constants</a:t>
            </a:r>
          </a:p>
          <a:p>
            <a:pPr marL="285750" indent="-285750">
              <a:buFont typeface="Arial"/>
              <a:buChar char="•"/>
            </a:pPr>
            <a:r>
              <a:rPr lang="en-GB" sz="1600" b="1">
                <a:solidFill>
                  <a:schemeClr val="tx1">
                    <a:lumMod val="85000"/>
                    <a:lumOff val="15000"/>
                  </a:schemeClr>
                </a:solidFill>
                <a:latin typeface="Cambria Math" panose="02040503050406030204" pitchFamily="18" charset="0"/>
                <a:ea typeface="Cambria Math" panose="02040503050406030204" pitchFamily="18" charset="0"/>
              </a:rPr>
              <a:t>D</a:t>
            </a:r>
            <a:r>
              <a:rPr lang="en-GB" sz="1600">
                <a:solidFill>
                  <a:schemeClr val="tx1">
                    <a:lumMod val="85000"/>
                    <a:lumOff val="15000"/>
                  </a:schemeClr>
                </a:solidFill>
                <a:latin typeface="Congenial"/>
              </a:rPr>
              <a:t> is the distance to the target</a:t>
            </a:r>
          </a:p>
          <a:p>
            <a:pPr marL="285750" indent="-285750">
              <a:buFont typeface="Arial"/>
              <a:buChar char="•"/>
            </a:pPr>
            <a:r>
              <a:rPr lang="en-GB" sz="1600" b="1">
                <a:solidFill>
                  <a:schemeClr val="tx1">
                    <a:lumMod val="85000"/>
                    <a:lumOff val="15000"/>
                  </a:schemeClr>
                </a:solidFill>
                <a:latin typeface="Cambria Math" panose="02040503050406030204" pitchFamily="18" charset="0"/>
                <a:ea typeface="Cambria Math" panose="02040503050406030204" pitchFamily="18" charset="0"/>
              </a:rPr>
              <a:t>W</a:t>
            </a:r>
            <a:r>
              <a:rPr lang="en-GB" sz="1600">
                <a:solidFill>
                  <a:schemeClr val="tx1">
                    <a:lumMod val="85000"/>
                    <a:lumOff val="15000"/>
                  </a:schemeClr>
                </a:solidFill>
                <a:latin typeface="Congenial"/>
              </a:rPr>
              <a:t> is the width of the target</a:t>
            </a:r>
          </a:p>
          <a:p>
            <a:pPr marL="285750" indent="-285750">
              <a:buFont typeface="Arial"/>
              <a:buChar char="•"/>
            </a:pPr>
            <a:endParaRPr lang="en-GB" sz="1600">
              <a:solidFill>
                <a:schemeClr val="tx1">
                  <a:lumMod val="85000"/>
                  <a:lumOff val="15000"/>
                </a:schemeClr>
              </a:solidFill>
              <a:latin typeface="Congenial"/>
            </a:endParaRPr>
          </a:p>
          <a:p>
            <a:r>
              <a:rPr lang="en-GB" sz="1600">
                <a:solidFill>
                  <a:schemeClr val="tx1">
                    <a:lumMod val="85000"/>
                    <a:lumOff val="15000"/>
                  </a:schemeClr>
                </a:solidFill>
                <a:latin typeface="Congenial"/>
              </a:rPr>
              <a:t>This equation is based off the widely adopted Shannon formulation of Fitts' Law as proposed in 1992.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6CD382-718B-683D-663D-488D167FE245}"/>
                  </a:ext>
                </a:extLst>
              </p:cNvPr>
              <p:cNvSpPr txBox="1"/>
              <p:nvPr/>
            </p:nvSpPr>
            <p:spPr>
              <a:xfrm>
                <a:off x="7339945" y="1299982"/>
                <a:ext cx="2407069" cy="466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𝑀𝑇</m:t>
                      </m:r>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rPr>
                        <m:t>+</m:t>
                      </m:r>
                      <m:r>
                        <a:rPr lang="en-GB" sz="1600" b="0" i="1" smtClean="0">
                          <a:latin typeface="Cambria Math" panose="02040503050406030204" pitchFamily="18" charset="0"/>
                        </a:rPr>
                        <m:t>𝑏</m:t>
                      </m:r>
                      <m:r>
                        <a:rPr lang="en-GB" sz="1600" b="0" i="1" smtClean="0">
                          <a:latin typeface="Cambria Math" panose="02040503050406030204" pitchFamily="18" charset="0"/>
                          <a:ea typeface="Cambria Math" panose="02040503050406030204" pitchFamily="18" charset="0"/>
                        </a:rPr>
                        <m:t>∙</m:t>
                      </m:r>
                      <m:func>
                        <m:funcPr>
                          <m:ctrlPr>
                            <a:rPr lang="en-GB" sz="1600" b="0" i="1" smtClean="0">
                              <a:latin typeface="Cambria Math" panose="02040503050406030204" pitchFamily="18" charset="0"/>
                              <a:ea typeface="Cambria Math" panose="02040503050406030204" pitchFamily="18" charset="0"/>
                            </a:rPr>
                          </m:ctrlPr>
                        </m:funcPr>
                        <m:fName>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log</m:t>
                              </m:r>
                            </m:e>
                            <m:sub>
                              <m:r>
                                <a:rPr lang="en-GB" sz="1600" b="0" i="1" smtClean="0">
                                  <a:latin typeface="Cambria Math" panose="02040503050406030204" pitchFamily="18" charset="0"/>
                                  <a:ea typeface="Cambria Math" panose="02040503050406030204" pitchFamily="18" charset="0"/>
                                </a:rPr>
                                <m:t>2</m:t>
                              </m:r>
                            </m:sub>
                          </m:sSub>
                        </m:fName>
                        <m:e>
                          <m:d>
                            <m:dPr>
                              <m:ctrlPr>
                                <a:rPr lang="en-GB" sz="1600" b="0" i="1" smtClean="0">
                                  <a:latin typeface="Cambria Math" panose="02040503050406030204" pitchFamily="18" charset="0"/>
                                  <a:ea typeface="Cambria Math" panose="02040503050406030204" pitchFamily="18" charset="0"/>
                                </a:rPr>
                              </m:ctrlPr>
                            </m:dPr>
                            <m:e>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𝐷</m:t>
                                  </m:r>
                                </m:num>
                                <m:den>
                                  <m:r>
                                    <a:rPr lang="en-GB" sz="1600" b="0" i="1" smtClean="0">
                                      <a:latin typeface="Cambria Math" panose="02040503050406030204" pitchFamily="18" charset="0"/>
                                      <a:ea typeface="Cambria Math" panose="02040503050406030204" pitchFamily="18" charset="0"/>
                                    </a:rPr>
                                    <m:t>𝑊</m:t>
                                  </m:r>
                                </m:den>
                              </m:f>
                              <m:r>
                                <a:rPr lang="en-GB" sz="1600" b="0" i="1" smtClean="0">
                                  <a:latin typeface="Cambria Math" panose="02040503050406030204" pitchFamily="18" charset="0"/>
                                  <a:ea typeface="Cambria Math" panose="02040503050406030204" pitchFamily="18" charset="0"/>
                                </a:rPr>
                                <m:t>+1</m:t>
                              </m:r>
                            </m:e>
                          </m:d>
                        </m:e>
                      </m:func>
                    </m:oMath>
                  </m:oMathPara>
                </a14:m>
                <a:endParaRPr lang="en-GB" sz="1600"/>
              </a:p>
            </p:txBody>
          </p:sp>
        </mc:Choice>
        <mc:Fallback xmlns="">
          <p:sp>
            <p:nvSpPr>
              <p:cNvPr id="4" name="TextBox 3">
                <a:extLst>
                  <a:ext uri="{FF2B5EF4-FFF2-40B4-BE49-F238E27FC236}">
                    <a16:creationId xmlns:a16="http://schemas.microsoft.com/office/drawing/2014/main" id="{2B6CD382-718B-683D-663D-488D167FE245}"/>
                  </a:ext>
                </a:extLst>
              </p:cNvPr>
              <p:cNvSpPr txBox="1">
                <a:spLocks noRot="1" noChangeAspect="1" noMove="1" noResize="1" noEditPoints="1" noAdjustHandles="1" noChangeArrowheads="1" noChangeShapeType="1" noTextEdit="1"/>
              </p:cNvSpPr>
              <p:nvPr/>
            </p:nvSpPr>
            <p:spPr>
              <a:xfrm>
                <a:off x="7339945" y="1299982"/>
                <a:ext cx="2407069" cy="466218"/>
              </a:xfrm>
              <a:prstGeom prst="rect">
                <a:avLst/>
              </a:prstGeom>
              <a:blipFill>
                <a:blip r:embed="rId4"/>
                <a:stretch>
                  <a:fillRect/>
                </a:stretch>
              </a:blipFill>
            </p:spPr>
            <p:txBody>
              <a:bodyPr/>
              <a:lstStyle/>
              <a:p>
                <a:r>
                  <a:rPr lang="en-US">
                    <a:noFill/>
                  </a:rPr>
                  <a:t> </a:t>
                </a:r>
              </a:p>
            </p:txBody>
          </p:sp>
        </mc:Fallback>
      </mc:AlternateContent>
      <p:pic>
        <p:nvPicPr>
          <p:cNvPr id="6" name="Picture 5" descr="A group of text on a white background&#10;&#10;AI-generated content may be incorrect.">
            <a:extLst>
              <a:ext uri="{FF2B5EF4-FFF2-40B4-BE49-F238E27FC236}">
                <a16:creationId xmlns:a16="http://schemas.microsoft.com/office/drawing/2014/main" id="{A11579A9-0D5A-CC8E-8C4E-221673E94AA5}"/>
              </a:ext>
            </a:extLst>
          </p:cNvPr>
          <p:cNvPicPr>
            <a:picLocks noChangeAspect="1"/>
          </p:cNvPicPr>
          <p:nvPr/>
        </p:nvPicPr>
        <p:blipFill>
          <a:blip r:embed="rId5"/>
          <a:stretch>
            <a:fillRect/>
          </a:stretch>
        </p:blipFill>
        <p:spPr>
          <a:xfrm>
            <a:off x="3687843" y="1337196"/>
            <a:ext cx="1667814" cy="858008"/>
          </a:xfrm>
          <a:prstGeom prst="rect">
            <a:avLst/>
          </a:prstGeom>
        </p:spPr>
      </p:pic>
      <p:sp>
        <p:nvSpPr>
          <p:cNvPr id="7" name="Rectangle 6">
            <a:extLst>
              <a:ext uri="{FF2B5EF4-FFF2-40B4-BE49-F238E27FC236}">
                <a16:creationId xmlns:a16="http://schemas.microsoft.com/office/drawing/2014/main" id="{B6D35C2B-2577-8CF8-6D31-18CD6AA26F7D}"/>
              </a:ext>
            </a:extLst>
          </p:cNvPr>
          <p:cNvSpPr/>
          <p:nvPr/>
        </p:nvSpPr>
        <p:spPr>
          <a:xfrm>
            <a:off x="5623815" y="4411869"/>
            <a:ext cx="5906748" cy="184301"/>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62F62F0-3092-E1F1-3EB4-B12BBD37867A}"/>
              </a:ext>
            </a:extLst>
          </p:cNvPr>
          <p:cNvSpPr txBox="1"/>
          <p:nvPr/>
        </p:nvSpPr>
        <p:spPr>
          <a:xfrm>
            <a:off x="4070930" y="258031"/>
            <a:ext cx="3770478"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4" name="TextBox 23">
            <a:extLst>
              <a:ext uri="{FF2B5EF4-FFF2-40B4-BE49-F238E27FC236}">
                <a16:creationId xmlns:a16="http://schemas.microsoft.com/office/drawing/2014/main" id="{7BC984A8-617B-B157-FF76-2477FE44D7B6}"/>
              </a:ext>
            </a:extLst>
          </p:cNvPr>
          <p:cNvSpPr txBox="1"/>
          <p:nvPr/>
        </p:nvSpPr>
        <p:spPr>
          <a:xfrm>
            <a:off x="4081989" y="254722"/>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FITTS’ LAW</a:t>
            </a:r>
          </a:p>
        </p:txBody>
      </p:sp>
      <p:sp>
        <p:nvSpPr>
          <p:cNvPr id="27" name="Rectangle: Rounded Corners 26">
            <a:extLst>
              <a:ext uri="{FF2B5EF4-FFF2-40B4-BE49-F238E27FC236}">
                <a16:creationId xmlns:a16="http://schemas.microsoft.com/office/drawing/2014/main" id="{BDFDE833-AEA4-1BB5-73CA-37BD75E9D816}"/>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8" name="TextBox 27">
            <a:extLst>
              <a:ext uri="{FF2B5EF4-FFF2-40B4-BE49-F238E27FC236}">
                <a16:creationId xmlns:a16="http://schemas.microsoft.com/office/drawing/2014/main" id="{E5F4BC45-6CC1-C1A8-1566-3D8B014D9EA3}"/>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pic>
        <p:nvPicPr>
          <p:cNvPr id="10" name="Graphic 9" descr="Exit with solid fill">
            <a:hlinkClick r:id="" action="ppaction://hlinkshowjump?jump=firstslide"/>
            <a:extLst>
              <a:ext uri="{FF2B5EF4-FFF2-40B4-BE49-F238E27FC236}">
                <a16:creationId xmlns:a16="http://schemas.microsoft.com/office/drawing/2014/main" id="{37399302-0043-533F-EEF0-E0E434609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716" y="202842"/>
            <a:ext cx="667555" cy="646091"/>
          </a:xfrm>
          <a:prstGeom prst="rect">
            <a:avLst/>
          </a:prstGeom>
        </p:spPr>
      </p:pic>
      <p:sp>
        <p:nvSpPr>
          <p:cNvPr id="12" name="Rectangle: Rounded Corners 11">
            <a:hlinkClick r:id="rId8" action="ppaction://hlinksldjump"/>
            <a:extLst>
              <a:ext uri="{FF2B5EF4-FFF2-40B4-BE49-F238E27FC236}">
                <a16:creationId xmlns:a16="http://schemas.microsoft.com/office/drawing/2014/main" id="{2D2ABA6E-BF2E-FF58-C3ED-6006B89E4489}"/>
              </a:ext>
            </a:extLst>
          </p:cNvPr>
          <p:cNvSpPr/>
          <p:nvPr/>
        </p:nvSpPr>
        <p:spPr>
          <a:xfrm>
            <a:off x="833756" y="6018784"/>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96614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08A37F-5D6B-5517-217B-6E164A4BD5E9}"/>
              </a:ext>
            </a:extLst>
          </p:cNvPr>
          <p:cNvSpPr>
            <a:spLocks noGrp="1"/>
          </p:cNvSpPr>
          <p:nvPr>
            <p:ph type="title"/>
          </p:nvPr>
        </p:nvSpPr>
        <p:spPr/>
        <p:txBody>
          <a:bodyPr/>
          <a:lstStyle/>
          <a:p>
            <a:r>
              <a:rPr lang="en-GB">
                <a:solidFill>
                  <a:srgbClr val="E4CFA1"/>
                </a:solidFill>
              </a:rPr>
              <a:t>.</a:t>
            </a:r>
          </a:p>
        </p:txBody>
      </p:sp>
      <p:pic>
        <p:nvPicPr>
          <p:cNvPr id="9" name="Picture 8" descr="A brown animal with long whiskers&#10;&#10;AI-generated content may be incorrect.">
            <a:extLst>
              <a:ext uri="{FF2B5EF4-FFF2-40B4-BE49-F238E27FC236}">
                <a16:creationId xmlns:a16="http://schemas.microsoft.com/office/drawing/2014/main" id="{576FC7A9-5804-A22A-9133-93438523E90E}"/>
              </a:ext>
            </a:extLst>
          </p:cNvPr>
          <p:cNvPicPr>
            <a:picLocks noChangeAspect="1"/>
          </p:cNvPicPr>
          <p:nvPr/>
        </p:nvPicPr>
        <p:blipFill>
          <a:blip r:embed="rId2"/>
          <a:stretch>
            <a:fillRect/>
          </a:stretch>
        </p:blipFill>
        <p:spPr>
          <a:xfrm>
            <a:off x="4977487" y="-76309"/>
            <a:ext cx="2237047" cy="2070093"/>
          </a:xfrm>
          <a:prstGeom prst="rect">
            <a:avLst/>
          </a:prstGeom>
        </p:spPr>
      </p:pic>
      <p:sp>
        <p:nvSpPr>
          <p:cNvPr id="15" name="Title 1">
            <a:extLst>
              <a:ext uri="{FF2B5EF4-FFF2-40B4-BE49-F238E27FC236}">
                <a16:creationId xmlns:a16="http://schemas.microsoft.com/office/drawing/2014/main" id="{B671B4F5-AC84-108D-31B2-A1721F054D62}"/>
              </a:ext>
            </a:extLst>
          </p:cNvPr>
          <p:cNvSpPr txBox="1">
            <a:spLocks/>
          </p:cNvSpPr>
          <p:nvPr/>
        </p:nvSpPr>
        <p:spPr>
          <a:xfrm>
            <a:off x="833756" y="2959508"/>
            <a:ext cx="314283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ACCESSIBILITY</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7" name="Title 1">
            <a:extLst>
              <a:ext uri="{FF2B5EF4-FFF2-40B4-BE49-F238E27FC236}">
                <a16:creationId xmlns:a16="http://schemas.microsoft.com/office/drawing/2014/main" id="{883CBB2E-8DC6-8AEF-7EA1-EC7F41C546B1}"/>
              </a:ext>
            </a:extLst>
          </p:cNvPr>
          <p:cNvSpPr txBox="1">
            <a:spLocks/>
          </p:cNvSpPr>
          <p:nvPr/>
        </p:nvSpPr>
        <p:spPr>
          <a:xfrm>
            <a:off x="4553018" y="2959507"/>
            <a:ext cx="314283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VOLUME</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8" name="Title 1">
            <a:extLst>
              <a:ext uri="{FF2B5EF4-FFF2-40B4-BE49-F238E27FC236}">
                <a16:creationId xmlns:a16="http://schemas.microsoft.com/office/drawing/2014/main" id="{4A905392-AED4-B9AC-38FD-B1F0E8EB2EAA}"/>
              </a:ext>
            </a:extLst>
          </p:cNvPr>
          <p:cNvSpPr txBox="1">
            <a:spLocks/>
          </p:cNvSpPr>
          <p:nvPr/>
        </p:nvSpPr>
        <p:spPr>
          <a:xfrm>
            <a:off x="8132915" y="2959508"/>
            <a:ext cx="3202991"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GRAPHICS</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25" name="Rectangle: Rounded Corners 24">
            <a:extLst>
              <a:ext uri="{FF2B5EF4-FFF2-40B4-BE49-F238E27FC236}">
                <a16:creationId xmlns:a16="http://schemas.microsoft.com/office/drawing/2014/main" id="{D2BF918E-CCD7-F2D3-9FB5-8B817C639549}"/>
              </a:ext>
            </a:extLst>
          </p:cNvPr>
          <p:cNvSpPr/>
          <p:nvPr/>
        </p:nvSpPr>
        <p:spPr>
          <a:xfrm>
            <a:off x="3172036" y="3720693"/>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58773416-2073-E91B-26E2-BF7F5758641E}"/>
              </a:ext>
            </a:extLst>
          </p:cNvPr>
          <p:cNvSpPr/>
          <p:nvPr/>
        </p:nvSpPr>
        <p:spPr>
          <a:xfrm>
            <a:off x="9978291" y="4683219"/>
            <a:ext cx="915063" cy="368287"/>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84732929-C8D8-1C9C-752A-24BE4C5A4685}"/>
              </a:ext>
            </a:extLst>
          </p:cNvPr>
          <p:cNvSpPr/>
          <p:nvPr/>
        </p:nvSpPr>
        <p:spPr>
          <a:xfrm>
            <a:off x="10521325" y="5164482"/>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E672E146-8375-FBE0-696E-F15BCF9C7C3A}"/>
              </a:ext>
            </a:extLst>
          </p:cNvPr>
          <p:cNvSpPr/>
          <p:nvPr/>
        </p:nvSpPr>
        <p:spPr>
          <a:xfrm>
            <a:off x="10521325" y="4201956"/>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90C7A926-38BB-C415-EFEA-A996D9FCBF0A}"/>
              </a:ext>
            </a:extLst>
          </p:cNvPr>
          <p:cNvSpPr/>
          <p:nvPr/>
        </p:nvSpPr>
        <p:spPr>
          <a:xfrm>
            <a:off x="10521325" y="3720692"/>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66515B0-4E9F-AA74-33E9-900C3213CC21}"/>
              </a:ext>
            </a:extLst>
          </p:cNvPr>
          <p:cNvSpPr txBox="1"/>
          <p:nvPr/>
        </p:nvSpPr>
        <p:spPr>
          <a:xfrm>
            <a:off x="1329517" y="374018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SOUND EFFECTS</a:t>
            </a:r>
            <a:endParaRPr lang="en-US"/>
          </a:p>
        </p:txBody>
      </p:sp>
      <p:pic>
        <p:nvPicPr>
          <p:cNvPr id="5" name="Graphic 4" descr="Tick with solid fill">
            <a:extLst>
              <a:ext uri="{FF2B5EF4-FFF2-40B4-BE49-F238E27FC236}">
                <a16:creationId xmlns:a16="http://schemas.microsoft.com/office/drawing/2014/main" id="{C88ED622-EF9A-5EAC-28D9-9C3228844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2974" y="3749310"/>
            <a:ext cx="309416" cy="305823"/>
          </a:xfrm>
          <a:prstGeom prst="rect">
            <a:avLst/>
          </a:prstGeom>
        </p:spPr>
      </p:pic>
      <p:sp>
        <p:nvSpPr>
          <p:cNvPr id="8" name="TextBox 2">
            <a:extLst>
              <a:ext uri="{FF2B5EF4-FFF2-40B4-BE49-F238E27FC236}">
                <a16:creationId xmlns:a16="http://schemas.microsoft.com/office/drawing/2014/main" id="{E9BDBC4C-6222-314D-5285-D821A821F2A2}"/>
              </a:ext>
            </a:extLst>
          </p:cNvPr>
          <p:cNvSpPr txBox="1"/>
          <p:nvPr/>
        </p:nvSpPr>
        <p:spPr>
          <a:xfrm>
            <a:off x="8885108" y="3748247"/>
            <a:ext cx="163444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MOTION BLUR</a:t>
            </a:r>
            <a:endParaRPr lang="en-US"/>
          </a:p>
        </p:txBody>
      </p:sp>
      <p:sp>
        <p:nvSpPr>
          <p:cNvPr id="3" name="TextBox 2">
            <a:extLst>
              <a:ext uri="{FF2B5EF4-FFF2-40B4-BE49-F238E27FC236}">
                <a16:creationId xmlns:a16="http://schemas.microsoft.com/office/drawing/2014/main" id="{C43A49B1-C027-8880-6FBD-6346A8C8B6F9}"/>
              </a:ext>
            </a:extLst>
          </p:cNvPr>
          <p:cNvSpPr txBox="1"/>
          <p:nvPr/>
        </p:nvSpPr>
        <p:spPr>
          <a:xfrm>
            <a:off x="8521701" y="4223279"/>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HIGH CONTRAST</a:t>
            </a:r>
            <a:endParaRPr lang="en-US"/>
          </a:p>
        </p:txBody>
      </p:sp>
      <p:sp>
        <p:nvSpPr>
          <p:cNvPr id="16" name="TextBox 15">
            <a:extLst>
              <a:ext uri="{FF2B5EF4-FFF2-40B4-BE49-F238E27FC236}">
                <a16:creationId xmlns:a16="http://schemas.microsoft.com/office/drawing/2014/main" id="{10650F4F-5F37-BEC8-134A-878E51BAA40C}"/>
              </a:ext>
            </a:extLst>
          </p:cNvPr>
          <p:cNvSpPr txBox="1"/>
          <p:nvPr/>
        </p:nvSpPr>
        <p:spPr>
          <a:xfrm>
            <a:off x="1173963" y="419280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ALT TEXT</a:t>
            </a:r>
          </a:p>
        </p:txBody>
      </p:sp>
      <p:sp>
        <p:nvSpPr>
          <p:cNvPr id="23" name="TextBox 22">
            <a:extLst>
              <a:ext uri="{FF2B5EF4-FFF2-40B4-BE49-F238E27FC236}">
                <a16:creationId xmlns:a16="http://schemas.microsoft.com/office/drawing/2014/main" id="{C5F22DF4-A451-6B5F-D0D2-89A60A62E7BD}"/>
              </a:ext>
            </a:extLst>
          </p:cNvPr>
          <p:cNvSpPr txBox="1"/>
          <p:nvPr/>
        </p:nvSpPr>
        <p:spPr>
          <a:xfrm>
            <a:off x="789149" y="474751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TEXT SIZE</a:t>
            </a:r>
          </a:p>
        </p:txBody>
      </p:sp>
      <p:sp>
        <p:nvSpPr>
          <p:cNvPr id="36" name="Rectangle: Rounded Corners 35">
            <a:extLst>
              <a:ext uri="{FF2B5EF4-FFF2-40B4-BE49-F238E27FC236}">
                <a16:creationId xmlns:a16="http://schemas.microsoft.com/office/drawing/2014/main" id="{170947F1-3F34-C3E4-44BE-A014C7164F2B}"/>
              </a:ext>
            </a:extLst>
          </p:cNvPr>
          <p:cNvSpPr/>
          <p:nvPr/>
        </p:nvSpPr>
        <p:spPr>
          <a:xfrm>
            <a:off x="2785373" y="4715953"/>
            <a:ext cx="759712" cy="359529"/>
          </a:xfrm>
          <a:prstGeom prst="roundRect">
            <a:avLst/>
          </a:prstGeom>
          <a:solidFill>
            <a:srgbClr val="F8E4BF"/>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B6D85709-EC1D-F722-6E5B-6E6A4ACB24AE}"/>
              </a:ext>
            </a:extLst>
          </p:cNvPr>
          <p:cNvSpPr txBox="1"/>
          <p:nvPr/>
        </p:nvSpPr>
        <p:spPr>
          <a:xfrm>
            <a:off x="2812015" y="4746774"/>
            <a:ext cx="753466"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solidFill>
                  <a:schemeClr val="tx1">
                    <a:lumMod val="85000"/>
                    <a:lumOff val="15000"/>
                  </a:schemeClr>
                </a:solidFill>
                <a:latin typeface="Congenial"/>
              </a:rPr>
              <a:t>100%</a:t>
            </a:r>
            <a:endParaRPr lang="en-US">
              <a:solidFill>
                <a:schemeClr val="tx1">
                  <a:lumMod val="85000"/>
                  <a:lumOff val="15000"/>
                </a:schemeClr>
              </a:solidFill>
            </a:endParaRPr>
          </a:p>
        </p:txBody>
      </p:sp>
      <p:sp>
        <p:nvSpPr>
          <p:cNvPr id="6" name="TextBox 5">
            <a:extLst>
              <a:ext uri="{FF2B5EF4-FFF2-40B4-BE49-F238E27FC236}">
                <a16:creationId xmlns:a16="http://schemas.microsoft.com/office/drawing/2014/main" id="{FB617000-2FAC-9342-4EDE-B2EB0EBD52D7}"/>
              </a:ext>
            </a:extLst>
          </p:cNvPr>
          <p:cNvSpPr txBox="1"/>
          <p:nvPr/>
        </p:nvSpPr>
        <p:spPr>
          <a:xfrm>
            <a:off x="3888906" y="375947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MASTER</a:t>
            </a:r>
          </a:p>
        </p:txBody>
      </p:sp>
      <p:sp>
        <p:nvSpPr>
          <p:cNvPr id="14" name="TextBox 13">
            <a:extLst>
              <a:ext uri="{FF2B5EF4-FFF2-40B4-BE49-F238E27FC236}">
                <a16:creationId xmlns:a16="http://schemas.microsoft.com/office/drawing/2014/main" id="{78808BD5-F30E-9787-9098-88FFDD888966}"/>
              </a:ext>
            </a:extLst>
          </p:cNvPr>
          <p:cNvSpPr txBox="1"/>
          <p:nvPr/>
        </p:nvSpPr>
        <p:spPr>
          <a:xfrm>
            <a:off x="7978666" y="4687485"/>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QUALITY</a:t>
            </a:r>
          </a:p>
        </p:txBody>
      </p:sp>
      <p:sp>
        <p:nvSpPr>
          <p:cNvPr id="19" name="TextBox 18">
            <a:extLst>
              <a:ext uri="{FF2B5EF4-FFF2-40B4-BE49-F238E27FC236}">
                <a16:creationId xmlns:a16="http://schemas.microsoft.com/office/drawing/2014/main" id="{86033FF9-BB35-D697-2866-C28DD9BAADB2}"/>
              </a:ext>
            </a:extLst>
          </p:cNvPr>
          <p:cNvSpPr txBox="1"/>
          <p:nvPr/>
        </p:nvSpPr>
        <p:spPr>
          <a:xfrm>
            <a:off x="8731906" y="4713759"/>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tx1">
                    <a:lumMod val="85000"/>
                    <a:lumOff val="15000"/>
                  </a:schemeClr>
                </a:solidFill>
                <a:latin typeface="Congenial"/>
              </a:rPr>
              <a:t>LOW</a:t>
            </a:r>
          </a:p>
        </p:txBody>
      </p:sp>
      <p:sp>
        <p:nvSpPr>
          <p:cNvPr id="24" name="TextBox 23">
            <a:extLst>
              <a:ext uri="{FF2B5EF4-FFF2-40B4-BE49-F238E27FC236}">
                <a16:creationId xmlns:a16="http://schemas.microsoft.com/office/drawing/2014/main" id="{15E5168C-807F-D06D-D525-1F0D7B4A2882}"/>
              </a:ext>
            </a:extLst>
          </p:cNvPr>
          <p:cNvSpPr txBox="1"/>
          <p:nvPr/>
        </p:nvSpPr>
        <p:spPr>
          <a:xfrm>
            <a:off x="8521701" y="5187836"/>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DEPTH OF FIELD</a:t>
            </a:r>
          </a:p>
        </p:txBody>
      </p:sp>
      <p:sp>
        <p:nvSpPr>
          <p:cNvPr id="21" name="TextBox 20">
            <a:extLst>
              <a:ext uri="{FF2B5EF4-FFF2-40B4-BE49-F238E27FC236}">
                <a16:creationId xmlns:a16="http://schemas.microsoft.com/office/drawing/2014/main" id="{249B8B8B-1DB1-82E7-960D-5AF273E2C375}"/>
              </a:ext>
            </a:extLst>
          </p:cNvPr>
          <p:cNvSpPr txBox="1"/>
          <p:nvPr/>
        </p:nvSpPr>
        <p:spPr>
          <a:xfrm>
            <a:off x="3888905" y="4222462"/>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EFFECTS</a:t>
            </a:r>
          </a:p>
        </p:txBody>
      </p:sp>
      <p:sp>
        <p:nvSpPr>
          <p:cNvPr id="22" name="TextBox 21">
            <a:extLst>
              <a:ext uri="{FF2B5EF4-FFF2-40B4-BE49-F238E27FC236}">
                <a16:creationId xmlns:a16="http://schemas.microsoft.com/office/drawing/2014/main" id="{587B7FB7-FAFD-0C84-0912-9D7128AB6577}"/>
              </a:ext>
            </a:extLst>
          </p:cNvPr>
          <p:cNvSpPr txBox="1"/>
          <p:nvPr/>
        </p:nvSpPr>
        <p:spPr>
          <a:xfrm>
            <a:off x="3888904" y="4724031"/>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MUSIC</a:t>
            </a:r>
          </a:p>
        </p:txBody>
      </p:sp>
      <p:sp>
        <p:nvSpPr>
          <p:cNvPr id="26" name="Rectangle: Rounded Corners 25">
            <a:extLst>
              <a:ext uri="{FF2B5EF4-FFF2-40B4-BE49-F238E27FC236}">
                <a16:creationId xmlns:a16="http://schemas.microsoft.com/office/drawing/2014/main" id="{93BF163E-7775-A8DB-1114-F3D6C2E9E975}"/>
              </a:ext>
            </a:extLst>
          </p:cNvPr>
          <p:cNvSpPr/>
          <p:nvPr/>
        </p:nvSpPr>
        <p:spPr>
          <a:xfrm>
            <a:off x="5727082" y="3792180"/>
            <a:ext cx="1407224" cy="234327"/>
          </a:xfrm>
          <a:prstGeom prst="roundRect">
            <a:avLst/>
          </a:prstGeom>
          <a:solidFill>
            <a:srgbClr val="F8E4BF"/>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Rounded Corners 13">
            <a:extLst>
              <a:ext uri="{FF2B5EF4-FFF2-40B4-BE49-F238E27FC236}">
                <a16:creationId xmlns:a16="http://schemas.microsoft.com/office/drawing/2014/main" id="{B63975DB-67B1-E31A-C3EF-95CBB6BE1766}"/>
              </a:ext>
            </a:extLst>
          </p:cNvPr>
          <p:cNvSpPr/>
          <p:nvPr/>
        </p:nvSpPr>
        <p:spPr>
          <a:xfrm rot="5400000">
            <a:off x="6153613" y="3459696"/>
            <a:ext cx="148092" cy="89184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416250B0-BB62-4516-AC98-D8AC9B44292F}"/>
              </a:ext>
            </a:extLst>
          </p:cNvPr>
          <p:cNvSpPr/>
          <p:nvPr/>
        </p:nvSpPr>
        <p:spPr>
          <a:xfrm>
            <a:off x="3172036" y="4193658"/>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C829A54-EC9A-EB77-FAE5-FBC2B1F1337A}"/>
              </a:ext>
            </a:extLst>
          </p:cNvPr>
          <p:cNvSpPr txBox="1"/>
          <p:nvPr/>
        </p:nvSpPr>
        <p:spPr>
          <a:xfrm>
            <a:off x="4214149" y="1361927"/>
            <a:ext cx="3770478"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0" name="TextBox 19">
            <a:extLst>
              <a:ext uri="{FF2B5EF4-FFF2-40B4-BE49-F238E27FC236}">
                <a16:creationId xmlns:a16="http://schemas.microsoft.com/office/drawing/2014/main" id="{F6F854CA-1422-C86B-F308-FA8AA47D6145}"/>
              </a:ext>
            </a:extLst>
          </p:cNvPr>
          <p:cNvSpPr txBox="1"/>
          <p:nvPr/>
        </p:nvSpPr>
        <p:spPr>
          <a:xfrm>
            <a:off x="4225208" y="1358618"/>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SETTINGS</a:t>
            </a:r>
          </a:p>
        </p:txBody>
      </p:sp>
      <p:sp>
        <p:nvSpPr>
          <p:cNvPr id="35" name="Rectangle: Rounded Corners 34">
            <a:extLst>
              <a:ext uri="{FF2B5EF4-FFF2-40B4-BE49-F238E27FC236}">
                <a16:creationId xmlns:a16="http://schemas.microsoft.com/office/drawing/2014/main" id="{4AF9DD77-2F76-4456-9CA5-4DFD0B9D2E31}"/>
              </a:ext>
            </a:extLst>
          </p:cNvPr>
          <p:cNvSpPr/>
          <p:nvPr/>
        </p:nvSpPr>
        <p:spPr>
          <a:xfrm>
            <a:off x="5284082"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38" name="TextBox 37">
            <a:extLst>
              <a:ext uri="{FF2B5EF4-FFF2-40B4-BE49-F238E27FC236}">
                <a16:creationId xmlns:a16="http://schemas.microsoft.com/office/drawing/2014/main" id="{4C5C7A67-7C12-A86B-91D6-D056554ACBDA}"/>
              </a:ext>
            </a:extLst>
          </p:cNvPr>
          <p:cNvSpPr txBox="1"/>
          <p:nvPr/>
        </p:nvSpPr>
        <p:spPr>
          <a:xfrm>
            <a:off x="5401747" y="605684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Save</a:t>
            </a:r>
          </a:p>
        </p:txBody>
      </p:sp>
      <p:sp>
        <p:nvSpPr>
          <p:cNvPr id="43" name="Rectangle: Rounded Corners 42">
            <a:extLst>
              <a:ext uri="{FF2B5EF4-FFF2-40B4-BE49-F238E27FC236}">
                <a16:creationId xmlns:a16="http://schemas.microsoft.com/office/drawing/2014/main" id="{29177ABB-FDF0-F27C-6F72-24C5052EF838}"/>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44" name="TextBox 43">
            <a:extLst>
              <a:ext uri="{FF2B5EF4-FFF2-40B4-BE49-F238E27FC236}">
                <a16:creationId xmlns:a16="http://schemas.microsoft.com/office/drawing/2014/main" id="{27272D74-BB74-BC63-6A83-33ADADA8265E}"/>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45" name="Rectangle: Rounded Corners 44">
            <a:extLst>
              <a:ext uri="{FF2B5EF4-FFF2-40B4-BE49-F238E27FC236}">
                <a16:creationId xmlns:a16="http://schemas.microsoft.com/office/drawing/2014/main" id="{F9C88537-4904-B57B-76DF-A935D23597FD}"/>
              </a:ext>
            </a:extLst>
          </p:cNvPr>
          <p:cNvSpPr/>
          <p:nvPr/>
        </p:nvSpPr>
        <p:spPr>
          <a:xfrm>
            <a:off x="5726423" y="4265908"/>
            <a:ext cx="1407224" cy="234327"/>
          </a:xfrm>
          <a:prstGeom prst="roundRect">
            <a:avLst/>
          </a:prstGeom>
          <a:solidFill>
            <a:srgbClr val="F8E4BF"/>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13">
            <a:extLst>
              <a:ext uri="{FF2B5EF4-FFF2-40B4-BE49-F238E27FC236}">
                <a16:creationId xmlns:a16="http://schemas.microsoft.com/office/drawing/2014/main" id="{19B4DBB7-139A-1C5F-7DB1-1E197B45BA33}"/>
              </a:ext>
            </a:extLst>
          </p:cNvPr>
          <p:cNvSpPr/>
          <p:nvPr/>
        </p:nvSpPr>
        <p:spPr>
          <a:xfrm rot="5400000">
            <a:off x="6269479" y="3821285"/>
            <a:ext cx="148092" cy="1123572"/>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CFB57132-498D-AE8E-C474-00CB1C3A34B1}"/>
              </a:ext>
            </a:extLst>
          </p:cNvPr>
          <p:cNvSpPr/>
          <p:nvPr/>
        </p:nvSpPr>
        <p:spPr>
          <a:xfrm>
            <a:off x="5722584" y="4780832"/>
            <a:ext cx="1407224" cy="234327"/>
          </a:xfrm>
          <a:prstGeom prst="roundRect">
            <a:avLst/>
          </a:prstGeom>
          <a:solidFill>
            <a:srgbClr val="F8E4BF"/>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13">
            <a:extLst>
              <a:ext uri="{FF2B5EF4-FFF2-40B4-BE49-F238E27FC236}">
                <a16:creationId xmlns:a16="http://schemas.microsoft.com/office/drawing/2014/main" id="{1082F914-2DAC-0B72-0267-91C44E3787F4}"/>
              </a:ext>
            </a:extLst>
          </p:cNvPr>
          <p:cNvSpPr/>
          <p:nvPr/>
        </p:nvSpPr>
        <p:spPr>
          <a:xfrm rot="5400000">
            <a:off x="5929579" y="4672270"/>
            <a:ext cx="148092" cy="45145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6784E4D1-1B03-B06F-A21D-BF9389725437}"/>
              </a:ext>
            </a:extLst>
          </p:cNvPr>
          <p:cNvSpPr/>
          <p:nvPr/>
        </p:nvSpPr>
        <p:spPr>
          <a:xfrm>
            <a:off x="1500183" y="5206994"/>
            <a:ext cx="1794191" cy="427971"/>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50" name="TextBox 49">
            <a:extLst>
              <a:ext uri="{FF2B5EF4-FFF2-40B4-BE49-F238E27FC236}">
                <a16:creationId xmlns:a16="http://schemas.microsoft.com/office/drawing/2014/main" id="{266B6713-A351-92CC-8140-7326ADB1C7A8}"/>
              </a:ext>
            </a:extLst>
          </p:cNvPr>
          <p:cNvSpPr txBox="1"/>
          <p:nvPr/>
        </p:nvSpPr>
        <p:spPr>
          <a:xfrm>
            <a:off x="1508077" y="5237824"/>
            <a:ext cx="1794191" cy="369332"/>
          </a:xfrm>
          <a:prstGeom prst="rect">
            <a:avLst/>
          </a:prstGeom>
          <a:noFill/>
          <a:effectLst>
            <a:outerShdw>
              <a:srgbClr val="000000"/>
            </a:outerShdw>
          </a:effectLst>
        </p:spPr>
        <p:txBody>
          <a:bodyPr wrap="square" lIns="91440" tIns="45720" rIns="91440" bIns="45720" rtlCol="0" anchor="ctr">
            <a:spAutoFit/>
          </a:bodyPr>
          <a:lstStyle/>
          <a:p>
            <a:pPr algn="ctr"/>
            <a:r>
              <a:rPr lang="en-GB">
                <a:solidFill>
                  <a:schemeClr val="tx1">
                    <a:lumMod val="85000"/>
                    <a:lumOff val="15000"/>
                  </a:schemeClr>
                </a:solidFill>
                <a:latin typeface="Congenial SemiBold"/>
              </a:rPr>
              <a:t>SEE MORE</a:t>
            </a:r>
          </a:p>
        </p:txBody>
      </p:sp>
      <p:pic>
        <p:nvPicPr>
          <p:cNvPr id="7" name="Graphic 6" descr="Exit with solid fill">
            <a:hlinkClick r:id="" action="ppaction://hlinkshowjump?jump=firstslide"/>
            <a:extLst>
              <a:ext uri="{FF2B5EF4-FFF2-40B4-BE49-F238E27FC236}">
                <a16:creationId xmlns:a16="http://schemas.microsoft.com/office/drawing/2014/main" id="{AE9B54C5-F4F8-A40E-CE06-2753C20E28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sp>
        <p:nvSpPr>
          <p:cNvPr id="10" name="Rectangle: Rounded Corners 9">
            <a:hlinkClick r:id="" action="ppaction://hlinkshowjump?jump=firstslide"/>
            <a:extLst>
              <a:ext uri="{FF2B5EF4-FFF2-40B4-BE49-F238E27FC236}">
                <a16:creationId xmlns:a16="http://schemas.microsoft.com/office/drawing/2014/main" id="{6BAD4629-E1D6-F1BD-8752-E1B6659466FD}"/>
              </a:ext>
            </a:extLst>
          </p:cNvPr>
          <p:cNvSpPr/>
          <p:nvPr/>
        </p:nvSpPr>
        <p:spPr>
          <a:xfrm>
            <a:off x="833756" y="6018784"/>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3" name="Rectangle: Rounded Corners 12">
            <a:hlinkClick r:id="rId7" action="ppaction://hlinksldjump"/>
            <a:extLst>
              <a:ext uri="{FF2B5EF4-FFF2-40B4-BE49-F238E27FC236}">
                <a16:creationId xmlns:a16="http://schemas.microsoft.com/office/drawing/2014/main" id="{BBFA0E97-08BE-2E76-FE87-1F66B796AA13}"/>
              </a:ext>
            </a:extLst>
          </p:cNvPr>
          <p:cNvSpPr/>
          <p:nvPr/>
        </p:nvSpPr>
        <p:spPr>
          <a:xfrm>
            <a:off x="1508687" y="5214760"/>
            <a:ext cx="1794191" cy="427971"/>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2447953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1F903-8795-91AD-D952-BC5FF2FD27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67FA1-4FED-59A2-10F5-826477834F58}"/>
              </a:ext>
            </a:extLst>
          </p:cNvPr>
          <p:cNvSpPr>
            <a:spLocks noGrp="1"/>
          </p:cNvSpPr>
          <p:nvPr>
            <p:ph type="title"/>
          </p:nvPr>
        </p:nvSpPr>
        <p:spPr/>
        <p:txBody>
          <a:bodyPr/>
          <a:lstStyle/>
          <a:p>
            <a:r>
              <a:rPr lang="en-GB">
                <a:solidFill>
                  <a:srgbClr val="E4CFA1"/>
                </a:solidFill>
              </a:rPr>
              <a:t>.</a:t>
            </a:r>
          </a:p>
        </p:txBody>
      </p:sp>
      <p:pic>
        <p:nvPicPr>
          <p:cNvPr id="9" name="Picture 8" descr="A brown animal with long whiskers&#10;&#10;AI-generated content may be incorrect.">
            <a:extLst>
              <a:ext uri="{FF2B5EF4-FFF2-40B4-BE49-F238E27FC236}">
                <a16:creationId xmlns:a16="http://schemas.microsoft.com/office/drawing/2014/main" id="{DC461187-6BDA-1A7F-2109-F9F3DA397746}"/>
              </a:ext>
            </a:extLst>
          </p:cNvPr>
          <p:cNvPicPr>
            <a:picLocks noChangeAspect="1"/>
          </p:cNvPicPr>
          <p:nvPr/>
        </p:nvPicPr>
        <p:blipFill>
          <a:blip r:embed="rId2"/>
          <a:stretch>
            <a:fillRect/>
          </a:stretch>
        </p:blipFill>
        <p:spPr>
          <a:xfrm>
            <a:off x="4977487" y="-76309"/>
            <a:ext cx="2237047" cy="2070093"/>
          </a:xfrm>
          <a:prstGeom prst="rect">
            <a:avLst/>
          </a:prstGeom>
        </p:spPr>
      </p:pic>
      <p:sp>
        <p:nvSpPr>
          <p:cNvPr id="15" name="Title 1">
            <a:extLst>
              <a:ext uri="{FF2B5EF4-FFF2-40B4-BE49-F238E27FC236}">
                <a16:creationId xmlns:a16="http://schemas.microsoft.com/office/drawing/2014/main" id="{02DA1949-9410-692E-CC1E-2A7B1B25CAB7}"/>
              </a:ext>
            </a:extLst>
          </p:cNvPr>
          <p:cNvSpPr txBox="1">
            <a:spLocks/>
          </p:cNvSpPr>
          <p:nvPr/>
        </p:nvSpPr>
        <p:spPr>
          <a:xfrm>
            <a:off x="833756" y="2959508"/>
            <a:ext cx="1052122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ACCESSIBILITY</a:t>
            </a:r>
            <a:endParaRPr lang="en-US">
              <a:solidFill>
                <a:schemeClr val="bg1"/>
              </a:solidFil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25" name="Rectangle: Rounded Corners 24">
            <a:extLst>
              <a:ext uri="{FF2B5EF4-FFF2-40B4-BE49-F238E27FC236}">
                <a16:creationId xmlns:a16="http://schemas.microsoft.com/office/drawing/2014/main" id="{2D9A7526-1DF0-6501-93AD-EA293F5B9AB0}"/>
              </a:ext>
            </a:extLst>
          </p:cNvPr>
          <p:cNvSpPr/>
          <p:nvPr/>
        </p:nvSpPr>
        <p:spPr>
          <a:xfrm>
            <a:off x="3172036" y="3720693"/>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A1F13803-F370-CABC-5824-E03912A192A7}"/>
              </a:ext>
            </a:extLst>
          </p:cNvPr>
          <p:cNvSpPr txBox="1"/>
          <p:nvPr/>
        </p:nvSpPr>
        <p:spPr>
          <a:xfrm>
            <a:off x="1329517" y="374018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SOUND EFFECTS</a:t>
            </a:r>
            <a:endParaRPr lang="en-US">
              <a:solidFill>
                <a:schemeClr val="bg1"/>
              </a:solidFill>
            </a:endParaRPr>
          </a:p>
        </p:txBody>
      </p:sp>
      <p:pic>
        <p:nvPicPr>
          <p:cNvPr id="5" name="Graphic 4" descr="Tick with solid fill">
            <a:extLst>
              <a:ext uri="{FF2B5EF4-FFF2-40B4-BE49-F238E27FC236}">
                <a16:creationId xmlns:a16="http://schemas.microsoft.com/office/drawing/2014/main" id="{0238322A-CDB5-F9B1-D988-FF6A5208E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9380" y="3756499"/>
            <a:ext cx="309416" cy="305823"/>
          </a:xfrm>
          <a:prstGeom prst="rect">
            <a:avLst/>
          </a:prstGeom>
        </p:spPr>
      </p:pic>
      <p:sp>
        <p:nvSpPr>
          <p:cNvPr id="6" name="Rectangle: Rounded Corners 5">
            <a:extLst>
              <a:ext uri="{FF2B5EF4-FFF2-40B4-BE49-F238E27FC236}">
                <a16:creationId xmlns:a16="http://schemas.microsoft.com/office/drawing/2014/main" id="{0BBF0FB4-67DC-38FF-CAC5-FD9821EEBDDA}"/>
              </a:ext>
            </a:extLst>
          </p:cNvPr>
          <p:cNvSpPr/>
          <p:nvPr/>
        </p:nvSpPr>
        <p:spPr>
          <a:xfrm>
            <a:off x="10420328" y="3737322"/>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AA84EFD0-943B-7FBB-9C12-2FFC441C6846}"/>
              </a:ext>
            </a:extLst>
          </p:cNvPr>
          <p:cNvSpPr/>
          <p:nvPr/>
        </p:nvSpPr>
        <p:spPr>
          <a:xfrm>
            <a:off x="6935572" y="4685175"/>
            <a:ext cx="1225994" cy="359529"/>
          </a:xfrm>
          <a:prstGeom prst="round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AD42769-0E28-EC13-0CDB-18FDAD969182}"/>
              </a:ext>
            </a:extLst>
          </p:cNvPr>
          <p:cNvSpPr/>
          <p:nvPr/>
        </p:nvSpPr>
        <p:spPr>
          <a:xfrm>
            <a:off x="6935572" y="4201955"/>
            <a:ext cx="1219425" cy="359529"/>
          </a:xfrm>
          <a:prstGeom prst="roundRect">
            <a:avLst/>
          </a:prstGeom>
          <a:solidFill>
            <a:srgbClr val="63341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BEACDCE9-79CB-2298-94C0-3350F92B2F9B}"/>
              </a:ext>
            </a:extLst>
          </p:cNvPr>
          <p:cNvSpPr/>
          <p:nvPr/>
        </p:nvSpPr>
        <p:spPr>
          <a:xfrm>
            <a:off x="6935573" y="3718735"/>
            <a:ext cx="1206287"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solidFill>
                  <a:schemeClr val="tx1">
                    <a:lumMod val="85000"/>
                    <a:lumOff val="15000"/>
                  </a:schemeClr>
                </a:solidFill>
                <a:latin typeface="Congenial"/>
              </a:rPr>
              <a:t>DEFAULT</a:t>
            </a:r>
          </a:p>
        </p:txBody>
      </p:sp>
      <p:sp>
        <p:nvSpPr>
          <p:cNvPr id="20" name="Rectangle: Rounded Corners 19">
            <a:extLst>
              <a:ext uri="{FF2B5EF4-FFF2-40B4-BE49-F238E27FC236}">
                <a16:creationId xmlns:a16="http://schemas.microsoft.com/office/drawing/2014/main" id="{5D2420DA-91EC-80D6-396E-CDE55391C571}"/>
              </a:ext>
            </a:extLst>
          </p:cNvPr>
          <p:cNvSpPr/>
          <p:nvPr/>
        </p:nvSpPr>
        <p:spPr>
          <a:xfrm>
            <a:off x="10420328" y="4201956"/>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162D0F0-4743-8E53-48CA-78FDFE65B79A}"/>
              </a:ext>
            </a:extLst>
          </p:cNvPr>
          <p:cNvSpPr txBox="1"/>
          <p:nvPr/>
        </p:nvSpPr>
        <p:spPr>
          <a:xfrm>
            <a:off x="4975453" y="3721599"/>
            <a:ext cx="1842992" cy="3458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COLOUR BLIND</a:t>
            </a:r>
            <a:endParaRPr lang="en-US"/>
          </a:p>
        </p:txBody>
      </p:sp>
      <p:sp>
        <p:nvSpPr>
          <p:cNvPr id="24" name="TextBox 23">
            <a:extLst>
              <a:ext uri="{FF2B5EF4-FFF2-40B4-BE49-F238E27FC236}">
                <a16:creationId xmlns:a16="http://schemas.microsoft.com/office/drawing/2014/main" id="{D611C20F-0E06-CC04-58BA-4D183A82EA38}"/>
              </a:ext>
            </a:extLst>
          </p:cNvPr>
          <p:cNvSpPr txBox="1"/>
          <p:nvPr/>
        </p:nvSpPr>
        <p:spPr>
          <a:xfrm>
            <a:off x="5119836" y="4199601"/>
            <a:ext cx="1693011" cy="3506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MOLE COLOUR</a:t>
            </a:r>
            <a:endParaRPr lang="en-US"/>
          </a:p>
        </p:txBody>
      </p:sp>
      <p:sp>
        <p:nvSpPr>
          <p:cNvPr id="33" name="TextBox 32">
            <a:extLst>
              <a:ext uri="{FF2B5EF4-FFF2-40B4-BE49-F238E27FC236}">
                <a16:creationId xmlns:a16="http://schemas.microsoft.com/office/drawing/2014/main" id="{B48B7716-8611-D3D5-9238-794A977E9254}"/>
              </a:ext>
            </a:extLst>
          </p:cNvPr>
          <p:cNvSpPr txBox="1"/>
          <p:nvPr/>
        </p:nvSpPr>
        <p:spPr>
          <a:xfrm>
            <a:off x="4692008" y="4683659"/>
            <a:ext cx="21208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rgbClr val="FF0000"/>
                </a:solidFill>
                <a:latin typeface="Congenial"/>
              </a:rPr>
              <a:t>CONTRAST COLOUR</a:t>
            </a:r>
            <a:endParaRPr lang="en-US">
              <a:solidFill>
                <a:srgbClr val="FF0000"/>
              </a:solidFill>
            </a:endParaRPr>
          </a:p>
        </p:txBody>
      </p:sp>
      <p:sp>
        <p:nvSpPr>
          <p:cNvPr id="29" name="TextBox 28">
            <a:extLst>
              <a:ext uri="{FF2B5EF4-FFF2-40B4-BE49-F238E27FC236}">
                <a16:creationId xmlns:a16="http://schemas.microsoft.com/office/drawing/2014/main" id="{3B223092-2E25-DBDF-58AF-252B97160E01}"/>
              </a:ext>
            </a:extLst>
          </p:cNvPr>
          <p:cNvSpPr txBox="1"/>
          <p:nvPr/>
        </p:nvSpPr>
        <p:spPr>
          <a:xfrm>
            <a:off x="789149" y="4745886"/>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TEXT SIZE</a:t>
            </a:r>
          </a:p>
        </p:txBody>
      </p:sp>
      <p:sp>
        <p:nvSpPr>
          <p:cNvPr id="31" name="Rectangle: Rounded Corners 30">
            <a:extLst>
              <a:ext uri="{FF2B5EF4-FFF2-40B4-BE49-F238E27FC236}">
                <a16:creationId xmlns:a16="http://schemas.microsoft.com/office/drawing/2014/main" id="{EE26559F-571D-B9CC-B07F-E5DB7FCFD962}"/>
              </a:ext>
            </a:extLst>
          </p:cNvPr>
          <p:cNvSpPr/>
          <p:nvPr/>
        </p:nvSpPr>
        <p:spPr>
          <a:xfrm>
            <a:off x="2785373" y="4715953"/>
            <a:ext cx="759712"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7306A461-78A1-50AF-9424-DD544918FECE}"/>
              </a:ext>
            </a:extLst>
          </p:cNvPr>
          <p:cNvSpPr txBox="1"/>
          <p:nvPr/>
        </p:nvSpPr>
        <p:spPr>
          <a:xfrm>
            <a:off x="2812015" y="4746774"/>
            <a:ext cx="753466"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solidFill>
                  <a:schemeClr val="tx1">
                    <a:lumMod val="85000"/>
                    <a:lumOff val="15000"/>
                  </a:schemeClr>
                </a:solidFill>
                <a:latin typeface="Congenial"/>
              </a:rPr>
              <a:t>100%</a:t>
            </a:r>
            <a:endParaRPr lang="en-US">
              <a:solidFill>
                <a:schemeClr val="tx1">
                  <a:lumMod val="85000"/>
                  <a:lumOff val="15000"/>
                </a:schemeClr>
              </a:solidFill>
            </a:endParaRPr>
          </a:p>
        </p:txBody>
      </p:sp>
      <p:sp>
        <p:nvSpPr>
          <p:cNvPr id="3" name="TextBox 2">
            <a:extLst>
              <a:ext uri="{FF2B5EF4-FFF2-40B4-BE49-F238E27FC236}">
                <a16:creationId xmlns:a16="http://schemas.microsoft.com/office/drawing/2014/main" id="{B8E805F0-72D3-843D-96A7-948974A5D905}"/>
              </a:ext>
            </a:extLst>
          </p:cNvPr>
          <p:cNvSpPr txBox="1"/>
          <p:nvPr/>
        </p:nvSpPr>
        <p:spPr>
          <a:xfrm>
            <a:off x="8576984" y="3741266"/>
            <a:ext cx="1842992"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en-GB" sz="1600">
                <a:solidFill>
                  <a:schemeClr val="bg1"/>
                </a:solidFill>
                <a:latin typeface="Congenial"/>
              </a:rPr>
              <a:t>TEXT TO SPEECH</a:t>
            </a:r>
          </a:p>
        </p:txBody>
      </p:sp>
      <p:sp>
        <p:nvSpPr>
          <p:cNvPr id="10" name="TextBox 9">
            <a:extLst>
              <a:ext uri="{FF2B5EF4-FFF2-40B4-BE49-F238E27FC236}">
                <a16:creationId xmlns:a16="http://schemas.microsoft.com/office/drawing/2014/main" id="{86229270-E1DA-6508-2B30-CAE839015CBC}"/>
              </a:ext>
            </a:extLst>
          </p:cNvPr>
          <p:cNvSpPr txBox="1"/>
          <p:nvPr/>
        </p:nvSpPr>
        <p:spPr>
          <a:xfrm>
            <a:off x="8576983" y="4203328"/>
            <a:ext cx="1842992"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en-GB" sz="1600">
                <a:solidFill>
                  <a:schemeClr val="bg1"/>
                </a:solidFill>
                <a:latin typeface="Congenial"/>
              </a:rPr>
              <a:t>CAPTIONS</a:t>
            </a:r>
          </a:p>
        </p:txBody>
      </p:sp>
      <p:sp>
        <p:nvSpPr>
          <p:cNvPr id="21" name="TextBox 20">
            <a:extLst>
              <a:ext uri="{FF2B5EF4-FFF2-40B4-BE49-F238E27FC236}">
                <a16:creationId xmlns:a16="http://schemas.microsoft.com/office/drawing/2014/main" id="{2804005D-C729-F990-34C3-C9B4DF5B699A}"/>
              </a:ext>
            </a:extLst>
          </p:cNvPr>
          <p:cNvSpPr txBox="1"/>
          <p:nvPr/>
        </p:nvSpPr>
        <p:spPr>
          <a:xfrm>
            <a:off x="1173963" y="419280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ALT TEXT</a:t>
            </a:r>
          </a:p>
        </p:txBody>
      </p:sp>
      <p:sp>
        <p:nvSpPr>
          <p:cNvPr id="26" name="Rectangle: Rounded Corners 25">
            <a:extLst>
              <a:ext uri="{FF2B5EF4-FFF2-40B4-BE49-F238E27FC236}">
                <a16:creationId xmlns:a16="http://schemas.microsoft.com/office/drawing/2014/main" id="{15B3D465-FABD-EA16-4577-2C215DBE4566}"/>
              </a:ext>
            </a:extLst>
          </p:cNvPr>
          <p:cNvSpPr/>
          <p:nvPr/>
        </p:nvSpPr>
        <p:spPr>
          <a:xfrm>
            <a:off x="3172036" y="4193658"/>
            <a:ext cx="372029" cy="359529"/>
          </a:xfrm>
          <a:prstGeom prst="roundRect">
            <a:avLst/>
          </a:prstGeom>
          <a:solidFill>
            <a:srgbClr val="F8E4B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0C0C5B88-6E10-8FE8-27C8-0906DB6CCB2D}"/>
              </a:ext>
            </a:extLst>
          </p:cNvPr>
          <p:cNvSpPr/>
          <p:nvPr/>
        </p:nvSpPr>
        <p:spPr>
          <a:xfrm>
            <a:off x="5284082"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8" name="TextBox 17">
            <a:extLst>
              <a:ext uri="{FF2B5EF4-FFF2-40B4-BE49-F238E27FC236}">
                <a16:creationId xmlns:a16="http://schemas.microsoft.com/office/drawing/2014/main" id="{F06FA040-D38A-AEA7-B453-1E68D445F28F}"/>
              </a:ext>
            </a:extLst>
          </p:cNvPr>
          <p:cNvSpPr txBox="1"/>
          <p:nvPr/>
        </p:nvSpPr>
        <p:spPr>
          <a:xfrm>
            <a:off x="5401747" y="605684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Save</a:t>
            </a:r>
          </a:p>
        </p:txBody>
      </p:sp>
      <p:sp>
        <p:nvSpPr>
          <p:cNvPr id="19" name="Rectangle: Rounded Corners 18">
            <a:extLst>
              <a:ext uri="{FF2B5EF4-FFF2-40B4-BE49-F238E27FC236}">
                <a16:creationId xmlns:a16="http://schemas.microsoft.com/office/drawing/2014/main" id="{F2704C29-202F-E999-571F-2E0526FCBDD3}"/>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2" name="TextBox 21">
            <a:extLst>
              <a:ext uri="{FF2B5EF4-FFF2-40B4-BE49-F238E27FC236}">
                <a16:creationId xmlns:a16="http://schemas.microsoft.com/office/drawing/2014/main" id="{00F6D809-7633-E259-E84D-4F120C5F70F3}"/>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27" name="TextBox 26">
            <a:extLst>
              <a:ext uri="{FF2B5EF4-FFF2-40B4-BE49-F238E27FC236}">
                <a16:creationId xmlns:a16="http://schemas.microsoft.com/office/drawing/2014/main" id="{E53EC4EE-3489-AC6A-8227-9798196C6852}"/>
              </a:ext>
            </a:extLst>
          </p:cNvPr>
          <p:cNvSpPr txBox="1"/>
          <p:nvPr/>
        </p:nvSpPr>
        <p:spPr>
          <a:xfrm>
            <a:off x="4214149" y="1361927"/>
            <a:ext cx="3770478"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8" name="TextBox 27">
            <a:extLst>
              <a:ext uri="{FF2B5EF4-FFF2-40B4-BE49-F238E27FC236}">
                <a16:creationId xmlns:a16="http://schemas.microsoft.com/office/drawing/2014/main" id="{441044CA-4641-C7A6-7147-26589060DBA0}"/>
              </a:ext>
            </a:extLst>
          </p:cNvPr>
          <p:cNvSpPr txBox="1"/>
          <p:nvPr/>
        </p:nvSpPr>
        <p:spPr>
          <a:xfrm>
            <a:off x="4225208" y="1358618"/>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SETTINGS</a:t>
            </a:r>
          </a:p>
        </p:txBody>
      </p:sp>
      <p:pic>
        <p:nvPicPr>
          <p:cNvPr id="7" name="Graphic 6" descr="Exit with solid fill">
            <a:hlinkClick r:id="" action="ppaction://hlinkshowjump?jump=firstslide"/>
            <a:extLst>
              <a:ext uri="{FF2B5EF4-FFF2-40B4-BE49-F238E27FC236}">
                <a16:creationId xmlns:a16="http://schemas.microsoft.com/office/drawing/2014/main" id="{F9E76025-8DB2-DDF4-7A00-15A93E321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sp>
        <p:nvSpPr>
          <p:cNvPr id="8" name="Rectangle: Rounded Corners 7">
            <a:hlinkClick r:id="rId7" action="ppaction://hlinksldjump"/>
            <a:extLst>
              <a:ext uri="{FF2B5EF4-FFF2-40B4-BE49-F238E27FC236}">
                <a16:creationId xmlns:a16="http://schemas.microsoft.com/office/drawing/2014/main" id="{19793806-AF2F-2AC2-C914-1BCBD49506BA}"/>
              </a:ext>
            </a:extLst>
          </p:cNvPr>
          <p:cNvSpPr/>
          <p:nvPr/>
        </p:nvSpPr>
        <p:spPr>
          <a:xfrm>
            <a:off x="842493" y="6018784"/>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10854725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6FB0-7DA4-C21F-7F23-2DE17DAFF41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76DB5-2317-392A-FBD0-C456AA42BA1E}"/>
              </a:ext>
            </a:extLst>
          </p:cNvPr>
          <p:cNvSpPr>
            <a:spLocks noGrp="1"/>
          </p:cNvSpPr>
          <p:nvPr>
            <p:ph type="title"/>
          </p:nvPr>
        </p:nvSpPr>
        <p:spPr/>
        <p:txBody>
          <a:bodyPr/>
          <a:lstStyle/>
          <a:p>
            <a:r>
              <a:rPr lang="en-GB">
                <a:solidFill>
                  <a:srgbClr val="F5DEAD"/>
                </a:solidFill>
              </a:rPr>
              <a:t>   \</a:t>
            </a:r>
          </a:p>
        </p:txBody>
      </p:sp>
      <p:pic>
        <p:nvPicPr>
          <p:cNvPr id="10" name="Picture 9" descr="A brown animal with long whiskers&#10;&#10;AI-generated content may be incorrect.">
            <a:extLst>
              <a:ext uri="{FF2B5EF4-FFF2-40B4-BE49-F238E27FC236}">
                <a16:creationId xmlns:a16="http://schemas.microsoft.com/office/drawing/2014/main" id="{DB13DBB1-1089-0612-4F55-66CE81C42FF5}"/>
              </a:ext>
            </a:extLst>
          </p:cNvPr>
          <p:cNvPicPr>
            <a:picLocks noChangeAspect="1"/>
          </p:cNvPicPr>
          <p:nvPr/>
        </p:nvPicPr>
        <p:blipFill>
          <a:blip r:embed="rId2"/>
          <a:stretch>
            <a:fillRect/>
          </a:stretch>
        </p:blipFill>
        <p:spPr>
          <a:xfrm>
            <a:off x="4977487" y="-76309"/>
            <a:ext cx="2237047" cy="2070093"/>
          </a:xfrm>
          <a:prstGeom prst="rect">
            <a:avLst/>
          </a:prstGeom>
        </p:spPr>
      </p:pic>
      <p:sp>
        <p:nvSpPr>
          <p:cNvPr id="2" name="Title 1">
            <a:extLst>
              <a:ext uri="{FF2B5EF4-FFF2-40B4-BE49-F238E27FC236}">
                <a16:creationId xmlns:a16="http://schemas.microsoft.com/office/drawing/2014/main" id="{497C0A0E-E29D-6ECB-7DDD-0BF81CAD130D}"/>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07 ---------------</a:t>
            </a:r>
          </a:p>
          <a:p>
            <a:pPr algn="ctr"/>
            <a:r>
              <a:rPr lang="en-GB" sz="3000">
                <a:solidFill>
                  <a:schemeClr val="bg1"/>
                </a:solidFill>
                <a:latin typeface="Congenial"/>
              </a:rPr>
              <a:t>PLAYER 08 ---------------</a:t>
            </a:r>
          </a:p>
          <a:p>
            <a:pPr algn="ctr"/>
            <a:r>
              <a:rPr lang="en-GB" sz="3000">
                <a:solidFill>
                  <a:schemeClr val="bg1"/>
                </a:solidFill>
                <a:latin typeface="Congenial"/>
              </a:rPr>
              <a:t>PLAYER 09 ---------------</a:t>
            </a:r>
          </a:p>
          <a:p>
            <a:pPr algn="ctr"/>
            <a:r>
              <a:rPr lang="en-GB" sz="3000">
                <a:solidFill>
                  <a:schemeClr val="bg1"/>
                </a:solidFill>
                <a:latin typeface="Congenial"/>
              </a:rPr>
              <a:t>PLAYER 10 ---------------</a:t>
            </a:r>
          </a:p>
          <a:p>
            <a:pPr algn="ctr"/>
            <a:r>
              <a:rPr lang="en-GB" sz="3000">
                <a:solidFill>
                  <a:schemeClr val="bg1"/>
                </a:solidFill>
                <a:latin typeface="Congenial"/>
              </a:rPr>
              <a:t>PLAYER 11 ---------------</a:t>
            </a:r>
          </a:p>
          <a:p>
            <a:pPr algn="ctr"/>
            <a:r>
              <a:rPr lang="en-GB" sz="3000">
                <a:solidFill>
                  <a:schemeClr val="bg1"/>
                </a:solidFill>
                <a:latin typeface="Congenial"/>
              </a:rPr>
              <a:t>PLAYER 12 ---------------</a:t>
            </a:r>
          </a:p>
        </p:txBody>
      </p:sp>
      <p:sp>
        <p:nvSpPr>
          <p:cNvPr id="3" name="Title 1">
            <a:extLst>
              <a:ext uri="{FF2B5EF4-FFF2-40B4-BE49-F238E27FC236}">
                <a16:creationId xmlns:a16="http://schemas.microsoft.com/office/drawing/2014/main" id="{08BB68FF-4907-1A6D-07A2-3227520483E0}"/>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01 ---------------</a:t>
            </a:r>
          </a:p>
          <a:p>
            <a:pPr algn="ctr"/>
            <a:r>
              <a:rPr lang="en-GB" sz="3000">
                <a:solidFill>
                  <a:schemeClr val="bg1"/>
                </a:solidFill>
                <a:latin typeface="Congenial"/>
              </a:rPr>
              <a:t>PLAYER 02 ---------------</a:t>
            </a:r>
          </a:p>
          <a:p>
            <a:pPr algn="ctr"/>
            <a:r>
              <a:rPr lang="en-GB" sz="3000">
                <a:solidFill>
                  <a:schemeClr val="bg1"/>
                </a:solidFill>
                <a:latin typeface="Congenial"/>
              </a:rPr>
              <a:t>PLAYER 03 ---------------</a:t>
            </a:r>
          </a:p>
          <a:p>
            <a:pPr algn="ctr"/>
            <a:r>
              <a:rPr lang="en-GB" sz="3000">
                <a:solidFill>
                  <a:schemeClr val="bg1"/>
                </a:solidFill>
                <a:latin typeface="Congenial"/>
              </a:rPr>
              <a:t>PLAYER 04 ---------------</a:t>
            </a:r>
          </a:p>
          <a:p>
            <a:pPr algn="ctr"/>
            <a:r>
              <a:rPr lang="en-GB" sz="3000">
                <a:solidFill>
                  <a:schemeClr val="bg1"/>
                </a:solidFill>
                <a:latin typeface="Congenial"/>
              </a:rPr>
              <a:t>PLAYER 05 ---------------</a:t>
            </a:r>
          </a:p>
          <a:p>
            <a:pPr algn="ctr"/>
            <a:r>
              <a:rPr lang="en-GB" sz="3000">
                <a:solidFill>
                  <a:schemeClr val="bg1"/>
                </a:solidFill>
                <a:latin typeface="Congenial"/>
              </a:rPr>
              <a:t>PLAYER 06 ---------------</a:t>
            </a:r>
          </a:p>
        </p:txBody>
      </p:sp>
      <p:sp>
        <p:nvSpPr>
          <p:cNvPr id="12" name="TextBox 11">
            <a:extLst>
              <a:ext uri="{FF2B5EF4-FFF2-40B4-BE49-F238E27FC236}">
                <a16:creationId xmlns:a16="http://schemas.microsoft.com/office/drawing/2014/main" id="{FC7DF29E-36EA-2B49-337F-C9CE52FAA2CE}"/>
              </a:ext>
            </a:extLst>
          </p:cNvPr>
          <p:cNvSpPr txBox="1"/>
          <p:nvPr/>
        </p:nvSpPr>
        <p:spPr>
          <a:xfrm>
            <a:off x="4032699" y="1379828"/>
            <a:ext cx="4128723"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3" name="TextBox 12">
            <a:extLst>
              <a:ext uri="{FF2B5EF4-FFF2-40B4-BE49-F238E27FC236}">
                <a16:creationId xmlns:a16="http://schemas.microsoft.com/office/drawing/2014/main" id="{AC89433D-24F7-FCAC-F56C-853C47A24ED5}"/>
              </a:ext>
            </a:extLst>
          </p:cNvPr>
          <p:cNvSpPr txBox="1"/>
          <p:nvPr/>
        </p:nvSpPr>
        <p:spPr>
          <a:xfrm>
            <a:off x="4214149" y="1376146"/>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LEADERBOARD</a:t>
            </a:r>
          </a:p>
        </p:txBody>
      </p:sp>
      <p:sp>
        <p:nvSpPr>
          <p:cNvPr id="14" name="Rectangle: Rounded Corners 13">
            <a:extLst>
              <a:ext uri="{FF2B5EF4-FFF2-40B4-BE49-F238E27FC236}">
                <a16:creationId xmlns:a16="http://schemas.microsoft.com/office/drawing/2014/main" id="{EE9D190A-8901-A0D5-CF28-F722AEFF6484}"/>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6" name="TextBox 15">
            <a:extLst>
              <a:ext uri="{FF2B5EF4-FFF2-40B4-BE49-F238E27FC236}">
                <a16:creationId xmlns:a16="http://schemas.microsoft.com/office/drawing/2014/main" id="{098F47C5-6D14-296F-3A49-FAF9B4C3F9A8}"/>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20" name="Rectangle: Rounded Corners 19">
            <a:extLst>
              <a:ext uri="{FF2B5EF4-FFF2-40B4-BE49-F238E27FC236}">
                <a16:creationId xmlns:a16="http://schemas.microsoft.com/office/drawing/2014/main" id="{71192429-2310-F70F-76CE-F0444B5BACBA}"/>
              </a:ext>
            </a:extLst>
          </p:cNvPr>
          <p:cNvSpPr/>
          <p:nvPr/>
        </p:nvSpPr>
        <p:spPr>
          <a:xfrm>
            <a:off x="6538732"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2" name="TextBox 21">
            <a:extLst>
              <a:ext uri="{FF2B5EF4-FFF2-40B4-BE49-F238E27FC236}">
                <a16:creationId xmlns:a16="http://schemas.microsoft.com/office/drawing/2014/main" id="{B39846BB-D398-8A78-5B41-27F717289898}"/>
              </a:ext>
            </a:extLst>
          </p:cNvPr>
          <p:cNvSpPr txBox="1"/>
          <p:nvPr/>
        </p:nvSpPr>
        <p:spPr>
          <a:xfrm>
            <a:off x="6659784"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&gt;&gt;&gt;&gt;&gt;</a:t>
            </a:r>
          </a:p>
        </p:txBody>
      </p:sp>
      <p:sp>
        <p:nvSpPr>
          <p:cNvPr id="23" name="Rectangle: Rounded Corners 22">
            <a:extLst>
              <a:ext uri="{FF2B5EF4-FFF2-40B4-BE49-F238E27FC236}">
                <a16:creationId xmlns:a16="http://schemas.microsoft.com/office/drawing/2014/main" id="{B1E032ED-33D4-DBDC-6F8F-F841D64D4910}"/>
              </a:ext>
            </a:extLst>
          </p:cNvPr>
          <p:cNvSpPr/>
          <p:nvPr/>
        </p:nvSpPr>
        <p:spPr>
          <a:xfrm>
            <a:off x="4032699"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4" name="TextBox 23">
            <a:extLst>
              <a:ext uri="{FF2B5EF4-FFF2-40B4-BE49-F238E27FC236}">
                <a16:creationId xmlns:a16="http://schemas.microsoft.com/office/drawing/2014/main" id="{32145B4D-6E39-F091-6DE3-1C1BFD0D07BC}"/>
              </a:ext>
            </a:extLst>
          </p:cNvPr>
          <p:cNvSpPr txBox="1"/>
          <p:nvPr/>
        </p:nvSpPr>
        <p:spPr>
          <a:xfrm>
            <a:off x="4153751"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&lt;&lt;&lt;&lt;&lt;</a:t>
            </a:r>
          </a:p>
        </p:txBody>
      </p:sp>
      <p:pic>
        <p:nvPicPr>
          <p:cNvPr id="4" name="Graphic 3" descr="Exit with solid fill">
            <a:hlinkClick r:id="" action="ppaction://hlinkshowjump?jump=firstslide"/>
            <a:extLst>
              <a:ext uri="{FF2B5EF4-FFF2-40B4-BE49-F238E27FC236}">
                <a16:creationId xmlns:a16="http://schemas.microsoft.com/office/drawing/2014/main" id="{91B7BB7C-9E5D-D26F-F1B9-855942638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16" y="202842"/>
            <a:ext cx="667555" cy="646091"/>
          </a:xfrm>
          <a:prstGeom prst="rect">
            <a:avLst/>
          </a:prstGeom>
        </p:spPr>
      </p:pic>
      <p:sp>
        <p:nvSpPr>
          <p:cNvPr id="5" name="Rectangle: Rounded Corners 4">
            <a:hlinkClick r:id="" action="ppaction://hlinkshowjump?jump=firstslide"/>
            <a:extLst>
              <a:ext uri="{FF2B5EF4-FFF2-40B4-BE49-F238E27FC236}">
                <a16:creationId xmlns:a16="http://schemas.microsoft.com/office/drawing/2014/main" id="{B09D4211-0E3A-80EE-AEE5-C4C6224F2264}"/>
              </a:ext>
            </a:extLst>
          </p:cNvPr>
          <p:cNvSpPr/>
          <p:nvPr/>
        </p:nvSpPr>
        <p:spPr>
          <a:xfrm>
            <a:off x="833756" y="6032803"/>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7" name="Rectangle: Rounded Corners 6">
            <a:hlinkClick r:id="" action="ppaction://hlinkshowjump?jump=nextslide"/>
            <a:extLst>
              <a:ext uri="{FF2B5EF4-FFF2-40B4-BE49-F238E27FC236}">
                <a16:creationId xmlns:a16="http://schemas.microsoft.com/office/drawing/2014/main" id="{91934C51-0271-70DF-BC47-1FB501A1E612}"/>
              </a:ext>
            </a:extLst>
          </p:cNvPr>
          <p:cNvSpPr/>
          <p:nvPr/>
        </p:nvSpPr>
        <p:spPr>
          <a:xfrm>
            <a:off x="6538732" y="6047760"/>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0676729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A638-39E2-7B7D-1485-413FEC176B7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E3B255-F8F5-BDBC-539A-80F7D2365316}"/>
              </a:ext>
            </a:extLst>
          </p:cNvPr>
          <p:cNvSpPr>
            <a:spLocks noGrp="1"/>
          </p:cNvSpPr>
          <p:nvPr>
            <p:ph type="title"/>
          </p:nvPr>
        </p:nvSpPr>
        <p:spPr/>
        <p:txBody>
          <a:bodyPr/>
          <a:lstStyle/>
          <a:p>
            <a:r>
              <a:rPr lang="en-GB">
                <a:solidFill>
                  <a:srgbClr val="F5DEAD"/>
                </a:solidFill>
              </a:rPr>
              <a:t>   \</a:t>
            </a:r>
          </a:p>
        </p:txBody>
      </p:sp>
      <p:pic>
        <p:nvPicPr>
          <p:cNvPr id="10" name="Picture 9" descr="A brown animal with long whiskers&#10;&#10;AI-generated content may be incorrect.">
            <a:extLst>
              <a:ext uri="{FF2B5EF4-FFF2-40B4-BE49-F238E27FC236}">
                <a16:creationId xmlns:a16="http://schemas.microsoft.com/office/drawing/2014/main" id="{80AA055D-DCD9-BBD3-D094-92B14BEF8A76}"/>
              </a:ext>
            </a:extLst>
          </p:cNvPr>
          <p:cNvPicPr>
            <a:picLocks noChangeAspect="1"/>
          </p:cNvPicPr>
          <p:nvPr/>
        </p:nvPicPr>
        <p:blipFill>
          <a:blip r:embed="rId2"/>
          <a:stretch>
            <a:fillRect/>
          </a:stretch>
        </p:blipFill>
        <p:spPr>
          <a:xfrm>
            <a:off x="4977487" y="-76309"/>
            <a:ext cx="2237047" cy="2070093"/>
          </a:xfrm>
          <a:prstGeom prst="rect">
            <a:avLst/>
          </a:prstGeom>
        </p:spPr>
      </p:pic>
      <p:sp>
        <p:nvSpPr>
          <p:cNvPr id="2" name="Title 1">
            <a:extLst>
              <a:ext uri="{FF2B5EF4-FFF2-40B4-BE49-F238E27FC236}">
                <a16:creationId xmlns:a16="http://schemas.microsoft.com/office/drawing/2014/main" id="{D535666A-DBA8-7628-7667-86FC5BF835F4}"/>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19---------------</a:t>
            </a:r>
          </a:p>
          <a:p>
            <a:pPr algn="ctr"/>
            <a:r>
              <a:rPr lang="en-GB" sz="3000">
                <a:solidFill>
                  <a:schemeClr val="bg1"/>
                </a:solidFill>
                <a:latin typeface="Congenial"/>
              </a:rPr>
              <a:t>PLAYER 20 ---------------</a:t>
            </a:r>
          </a:p>
          <a:p>
            <a:pPr algn="ctr"/>
            <a:r>
              <a:rPr lang="en-GB" sz="3000">
                <a:solidFill>
                  <a:schemeClr val="bg1"/>
                </a:solidFill>
                <a:latin typeface="Congenial"/>
              </a:rPr>
              <a:t>PLAYER 21 ---------------</a:t>
            </a:r>
            <a:endParaRPr lang="en-GB">
              <a:solidFill>
                <a:schemeClr val="bg1"/>
              </a:solidFill>
            </a:endParaRPr>
          </a:p>
          <a:p>
            <a:pPr algn="ctr"/>
            <a:r>
              <a:rPr lang="en-GB" sz="3000">
                <a:solidFill>
                  <a:schemeClr val="bg1"/>
                </a:solidFill>
                <a:latin typeface="Congenial"/>
              </a:rPr>
              <a:t>PLAYER 22 ---------------</a:t>
            </a:r>
          </a:p>
          <a:p>
            <a:pPr algn="ctr"/>
            <a:r>
              <a:rPr lang="en-GB" sz="3000">
                <a:solidFill>
                  <a:schemeClr val="bg1"/>
                </a:solidFill>
                <a:latin typeface="Congenial"/>
              </a:rPr>
              <a:t>PLAYER 23---------------</a:t>
            </a:r>
          </a:p>
          <a:p>
            <a:pPr algn="ctr"/>
            <a:r>
              <a:rPr lang="en-GB" sz="3000">
                <a:solidFill>
                  <a:schemeClr val="bg1"/>
                </a:solidFill>
                <a:latin typeface="Congenial"/>
              </a:rPr>
              <a:t>PLAYER 24---------------</a:t>
            </a:r>
          </a:p>
        </p:txBody>
      </p:sp>
      <p:sp>
        <p:nvSpPr>
          <p:cNvPr id="3" name="Title 1">
            <a:extLst>
              <a:ext uri="{FF2B5EF4-FFF2-40B4-BE49-F238E27FC236}">
                <a16:creationId xmlns:a16="http://schemas.microsoft.com/office/drawing/2014/main" id="{BFD1BFC0-6E9D-640A-4ABD-3A10A1DC0D98}"/>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13---------------</a:t>
            </a:r>
          </a:p>
          <a:p>
            <a:pPr algn="ctr"/>
            <a:r>
              <a:rPr lang="en-GB" sz="3000">
                <a:solidFill>
                  <a:schemeClr val="bg1"/>
                </a:solidFill>
                <a:latin typeface="Congenial"/>
              </a:rPr>
              <a:t>PLAYER 14 ---------------</a:t>
            </a:r>
          </a:p>
          <a:p>
            <a:pPr algn="ctr"/>
            <a:r>
              <a:rPr lang="en-GB" sz="3000">
                <a:solidFill>
                  <a:schemeClr val="bg1"/>
                </a:solidFill>
                <a:latin typeface="Congenial"/>
              </a:rPr>
              <a:t>PLAYER 15 ---------------</a:t>
            </a:r>
          </a:p>
          <a:p>
            <a:pPr algn="ctr"/>
            <a:r>
              <a:rPr lang="en-GB" sz="3000">
                <a:solidFill>
                  <a:schemeClr val="bg1"/>
                </a:solidFill>
                <a:latin typeface="Congenial"/>
              </a:rPr>
              <a:t>PLAYER 16 ---------------</a:t>
            </a:r>
          </a:p>
          <a:p>
            <a:pPr algn="ctr"/>
            <a:r>
              <a:rPr lang="en-GB" sz="3000">
                <a:solidFill>
                  <a:schemeClr val="bg1"/>
                </a:solidFill>
                <a:latin typeface="Congenial"/>
              </a:rPr>
              <a:t>PLAYER 17 ---------------</a:t>
            </a:r>
          </a:p>
          <a:p>
            <a:pPr algn="ctr"/>
            <a:r>
              <a:rPr lang="en-GB" sz="3000">
                <a:solidFill>
                  <a:schemeClr val="bg1"/>
                </a:solidFill>
                <a:latin typeface="Congenial"/>
              </a:rPr>
              <a:t>PLAYER 18 ---------------</a:t>
            </a:r>
          </a:p>
        </p:txBody>
      </p:sp>
      <p:sp>
        <p:nvSpPr>
          <p:cNvPr id="13" name="TextBox 12">
            <a:extLst>
              <a:ext uri="{FF2B5EF4-FFF2-40B4-BE49-F238E27FC236}">
                <a16:creationId xmlns:a16="http://schemas.microsoft.com/office/drawing/2014/main" id="{2D8218E4-A163-A0FE-C65F-D2D7100CDBFD}"/>
              </a:ext>
            </a:extLst>
          </p:cNvPr>
          <p:cNvSpPr txBox="1"/>
          <p:nvPr/>
        </p:nvSpPr>
        <p:spPr>
          <a:xfrm>
            <a:off x="4032699" y="1379828"/>
            <a:ext cx="4128723"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4" name="TextBox 13">
            <a:extLst>
              <a:ext uri="{FF2B5EF4-FFF2-40B4-BE49-F238E27FC236}">
                <a16:creationId xmlns:a16="http://schemas.microsoft.com/office/drawing/2014/main" id="{916335F9-09C9-6B0D-838E-20902D7B3190}"/>
              </a:ext>
            </a:extLst>
          </p:cNvPr>
          <p:cNvSpPr txBox="1"/>
          <p:nvPr/>
        </p:nvSpPr>
        <p:spPr>
          <a:xfrm>
            <a:off x="4214149" y="1376146"/>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LEADERBOARD</a:t>
            </a:r>
          </a:p>
        </p:txBody>
      </p:sp>
      <p:sp>
        <p:nvSpPr>
          <p:cNvPr id="16" name="Rectangle: Rounded Corners 15">
            <a:extLst>
              <a:ext uri="{FF2B5EF4-FFF2-40B4-BE49-F238E27FC236}">
                <a16:creationId xmlns:a16="http://schemas.microsoft.com/office/drawing/2014/main" id="{F07BD894-BC97-1D87-BFFF-2CC4312F8144}"/>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7" name="TextBox 16">
            <a:extLst>
              <a:ext uri="{FF2B5EF4-FFF2-40B4-BE49-F238E27FC236}">
                <a16:creationId xmlns:a16="http://schemas.microsoft.com/office/drawing/2014/main" id="{2355B14B-8683-98F5-9C61-A2659D531197}"/>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18" name="Rectangle: Rounded Corners 17">
            <a:extLst>
              <a:ext uri="{FF2B5EF4-FFF2-40B4-BE49-F238E27FC236}">
                <a16:creationId xmlns:a16="http://schemas.microsoft.com/office/drawing/2014/main" id="{3E1B81CD-8537-46BE-ABBD-CBE48A1B9846}"/>
              </a:ext>
            </a:extLst>
          </p:cNvPr>
          <p:cNvSpPr/>
          <p:nvPr/>
        </p:nvSpPr>
        <p:spPr>
          <a:xfrm>
            <a:off x="6538732"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0" name="TextBox 19">
            <a:extLst>
              <a:ext uri="{FF2B5EF4-FFF2-40B4-BE49-F238E27FC236}">
                <a16:creationId xmlns:a16="http://schemas.microsoft.com/office/drawing/2014/main" id="{8B460456-6FA7-0BAF-5D73-420C902175EA}"/>
              </a:ext>
            </a:extLst>
          </p:cNvPr>
          <p:cNvSpPr txBox="1"/>
          <p:nvPr/>
        </p:nvSpPr>
        <p:spPr>
          <a:xfrm>
            <a:off x="6659784"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&gt;&gt;&gt;&gt;&gt;</a:t>
            </a:r>
          </a:p>
        </p:txBody>
      </p:sp>
      <p:sp>
        <p:nvSpPr>
          <p:cNvPr id="22" name="Rectangle: Rounded Corners 21">
            <a:extLst>
              <a:ext uri="{FF2B5EF4-FFF2-40B4-BE49-F238E27FC236}">
                <a16:creationId xmlns:a16="http://schemas.microsoft.com/office/drawing/2014/main" id="{958EA743-5BA9-F2E0-365C-0F84D438E5C9}"/>
              </a:ext>
            </a:extLst>
          </p:cNvPr>
          <p:cNvSpPr/>
          <p:nvPr/>
        </p:nvSpPr>
        <p:spPr>
          <a:xfrm>
            <a:off x="4032699"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3" name="TextBox 22">
            <a:extLst>
              <a:ext uri="{FF2B5EF4-FFF2-40B4-BE49-F238E27FC236}">
                <a16:creationId xmlns:a16="http://schemas.microsoft.com/office/drawing/2014/main" id="{697C85E9-CCF6-62FC-4887-00D5A976DBA4}"/>
              </a:ext>
            </a:extLst>
          </p:cNvPr>
          <p:cNvSpPr txBox="1"/>
          <p:nvPr/>
        </p:nvSpPr>
        <p:spPr>
          <a:xfrm>
            <a:off x="4153751"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&lt;&lt;&lt;&lt;&lt;</a:t>
            </a:r>
          </a:p>
        </p:txBody>
      </p:sp>
      <p:pic>
        <p:nvPicPr>
          <p:cNvPr id="4" name="Graphic 3" descr="Exit with solid fill">
            <a:hlinkClick r:id="" action="ppaction://hlinkshowjump?jump=firstslide"/>
            <a:extLst>
              <a:ext uri="{FF2B5EF4-FFF2-40B4-BE49-F238E27FC236}">
                <a16:creationId xmlns:a16="http://schemas.microsoft.com/office/drawing/2014/main" id="{55F4CC5F-3A41-4FB7-D468-8453F7D6A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16" y="202842"/>
            <a:ext cx="667555" cy="646091"/>
          </a:xfrm>
          <a:prstGeom prst="rect">
            <a:avLst/>
          </a:prstGeom>
        </p:spPr>
      </p:pic>
      <p:sp>
        <p:nvSpPr>
          <p:cNvPr id="7" name="Rectangle: Rounded Corners 6">
            <a:hlinkClick r:id="" action="ppaction://hlinkshowjump?jump=firstslide"/>
            <a:extLst>
              <a:ext uri="{FF2B5EF4-FFF2-40B4-BE49-F238E27FC236}">
                <a16:creationId xmlns:a16="http://schemas.microsoft.com/office/drawing/2014/main" id="{470C46EB-6850-2018-62D8-0D3AC7FB7920}"/>
              </a:ext>
            </a:extLst>
          </p:cNvPr>
          <p:cNvSpPr/>
          <p:nvPr/>
        </p:nvSpPr>
        <p:spPr>
          <a:xfrm>
            <a:off x="833756" y="6032803"/>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8" name="Rectangle: Rounded Corners 7">
            <a:hlinkClick r:id="" action="ppaction://hlinkshowjump?jump=previousslide"/>
            <a:extLst>
              <a:ext uri="{FF2B5EF4-FFF2-40B4-BE49-F238E27FC236}">
                <a16:creationId xmlns:a16="http://schemas.microsoft.com/office/drawing/2014/main" id="{7E358204-8812-51C4-29C1-2C17D5C57B82}"/>
              </a:ext>
            </a:extLst>
          </p:cNvPr>
          <p:cNvSpPr/>
          <p:nvPr/>
        </p:nvSpPr>
        <p:spPr>
          <a:xfrm>
            <a:off x="4032699" y="6058350"/>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3862270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8D87-7902-72D1-8E40-0E5D8BD453B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9149C6A-E7D9-124F-D51A-D209DA3E8C9A}"/>
              </a:ext>
            </a:extLst>
          </p:cNvPr>
          <p:cNvSpPr>
            <a:spLocks noGrp="1"/>
          </p:cNvSpPr>
          <p:nvPr>
            <p:ph type="title"/>
          </p:nvPr>
        </p:nvSpPr>
        <p:spPr/>
        <p:txBody>
          <a:bodyPr/>
          <a:lstStyle/>
          <a:p>
            <a:r>
              <a:rPr lang="en-GB">
                <a:solidFill>
                  <a:srgbClr val="F5DEAD"/>
                </a:solidFill>
              </a:rPr>
              <a:t>   \</a:t>
            </a:r>
          </a:p>
        </p:txBody>
      </p:sp>
      <p:pic>
        <p:nvPicPr>
          <p:cNvPr id="10" name="Picture 9" descr="A brown animal with long whiskers&#10;&#10;AI-generated content may be incorrect.">
            <a:extLst>
              <a:ext uri="{FF2B5EF4-FFF2-40B4-BE49-F238E27FC236}">
                <a16:creationId xmlns:a16="http://schemas.microsoft.com/office/drawing/2014/main" id="{29DB840F-D3CA-7072-2DCD-CB6BAB6C674E}"/>
              </a:ext>
            </a:extLst>
          </p:cNvPr>
          <p:cNvPicPr>
            <a:picLocks noChangeAspect="1"/>
          </p:cNvPicPr>
          <p:nvPr/>
        </p:nvPicPr>
        <p:blipFill>
          <a:blip r:embed="rId2"/>
          <a:stretch>
            <a:fillRect/>
          </a:stretch>
        </p:blipFill>
        <p:spPr>
          <a:xfrm>
            <a:off x="4977487" y="-76309"/>
            <a:ext cx="2237047" cy="2070093"/>
          </a:xfrm>
          <a:prstGeom prst="rect">
            <a:avLst/>
          </a:prstGeom>
        </p:spPr>
      </p:pic>
      <p:sp>
        <p:nvSpPr>
          <p:cNvPr id="2" name="Title 1">
            <a:extLst>
              <a:ext uri="{FF2B5EF4-FFF2-40B4-BE49-F238E27FC236}">
                <a16:creationId xmlns:a16="http://schemas.microsoft.com/office/drawing/2014/main" id="{4649E107-F877-00EF-2066-6D96BF487FF5}"/>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07 ---------------</a:t>
            </a:r>
          </a:p>
          <a:p>
            <a:pPr algn="ctr"/>
            <a:r>
              <a:rPr lang="en-GB" sz="3000">
                <a:solidFill>
                  <a:schemeClr val="bg1"/>
                </a:solidFill>
                <a:latin typeface="Congenial"/>
              </a:rPr>
              <a:t>PLAYER 08 ---------------</a:t>
            </a:r>
          </a:p>
          <a:p>
            <a:pPr algn="ctr"/>
            <a:r>
              <a:rPr lang="en-GB" sz="3000">
                <a:solidFill>
                  <a:schemeClr val="bg1"/>
                </a:solidFill>
                <a:latin typeface="Congenial"/>
              </a:rPr>
              <a:t>PLAYER 09 ---------------</a:t>
            </a:r>
          </a:p>
          <a:p>
            <a:pPr algn="ctr"/>
            <a:r>
              <a:rPr lang="en-GB" sz="3000">
                <a:solidFill>
                  <a:schemeClr val="bg1"/>
                </a:solidFill>
                <a:latin typeface="Congenial"/>
              </a:rPr>
              <a:t>PLAYER 10 ---------------</a:t>
            </a:r>
          </a:p>
          <a:p>
            <a:pPr algn="ctr"/>
            <a:r>
              <a:rPr lang="en-GB" sz="3000">
                <a:solidFill>
                  <a:schemeClr val="bg1"/>
                </a:solidFill>
                <a:latin typeface="Congenial"/>
              </a:rPr>
              <a:t>PLAYER 11 ---------------</a:t>
            </a:r>
          </a:p>
          <a:p>
            <a:pPr algn="ctr"/>
            <a:r>
              <a:rPr lang="en-GB" sz="3000">
                <a:solidFill>
                  <a:schemeClr val="bg1"/>
                </a:solidFill>
                <a:latin typeface="Congenial"/>
              </a:rPr>
              <a:t>PLAYER 12 ---------------</a:t>
            </a:r>
          </a:p>
        </p:txBody>
      </p:sp>
      <p:sp>
        <p:nvSpPr>
          <p:cNvPr id="3" name="Title 1">
            <a:extLst>
              <a:ext uri="{FF2B5EF4-FFF2-40B4-BE49-F238E27FC236}">
                <a16:creationId xmlns:a16="http://schemas.microsoft.com/office/drawing/2014/main" id="{0E323BE3-8E02-40D5-CCE9-DA926E926CAC}"/>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01 ---------------</a:t>
            </a:r>
          </a:p>
          <a:p>
            <a:pPr algn="ctr"/>
            <a:r>
              <a:rPr lang="en-GB" sz="3000">
                <a:solidFill>
                  <a:schemeClr val="bg1"/>
                </a:solidFill>
                <a:latin typeface="Congenial"/>
              </a:rPr>
              <a:t>PLAYER 02 ---------------</a:t>
            </a:r>
          </a:p>
          <a:p>
            <a:pPr algn="ctr"/>
            <a:r>
              <a:rPr lang="en-GB" sz="3000">
                <a:solidFill>
                  <a:schemeClr val="bg1"/>
                </a:solidFill>
                <a:latin typeface="Congenial"/>
              </a:rPr>
              <a:t>PLAYER 03 ---------------</a:t>
            </a:r>
          </a:p>
          <a:p>
            <a:pPr algn="ctr"/>
            <a:r>
              <a:rPr lang="en-GB" sz="3000">
                <a:solidFill>
                  <a:schemeClr val="bg1"/>
                </a:solidFill>
                <a:latin typeface="Congenial"/>
              </a:rPr>
              <a:t>PLAYER 04 ---------------</a:t>
            </a:r>
          </a:p>
          <a:p>
            <a:pPr algn="ctr"/>
            <a:r>
              <a:rPr lang="en-GB" sz="3000">
                <a:solidFill>
                  <a:schemeClr val="bg1"/>
                </a:solidFill>
                <a:latin typeface="Congenial"/>
              </a:rPr>
              <a:t>PLAYER 05 ---------------</a:t>
            </a:r>
          </a:p>
          <a:p>
            <a:pPr algn="ctr"/>
            <a:r>
              <a:rPr lang="en-GB" sz="3000">
                <a:solidFill>
                  <a:schemeClr val="bg1"/>
                </a:solidFill>
                <a:latin typeface="Congenial"/>
              </a:rPr>
              <a:t>PLAYER 06 ---------------</a:t>
            </a:r>
          </a:p>
        </p:txBody>
      </p:sp>
      <p:sp>
        <p:nvSpPr>
          <p:cNvPr id="12" name="TextBox 11">
            <a:extLst>
              <a:ext uri="{FF2B5EF4-FFF2-40B4-BE49-F238E27FC236}">
                <a16:creationId xmlns:a16="http://schemas.microsoft.com/office/drawing/2014/main" id="{4E3E7A61-1D63-6063-958A-A650C03A3FC3}"/>
              </a:ext>
            </a:extLst>
          </p:cNvPr>
          <p:cNvSpPr txBox="1"/>
          <p:nvPr/>
        </p:nvSpPr>
        <p:spPr>
          <a:xfrm>
            <a:off x="4032699" y="1379828"/>
            <a:ext cx="4128723"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3" name="TextBox 12">
            <a:extLst>
              <a:ext uri="{FF2B5EF4-FFF2-40B4-BE49-F238E27FC236}">
                <a16:creationId xmlns:a16="http://schemas.microsoft.com/office/drawing/2014/main" id="{BFED5DF6-5A44-EB56-3B18-0E50A4FFC134}"/>
              </a:ext>
            </a:extLst>
          </p:cNvPr>
          <p:cNvSpPr txBox="1"/>
          <p:nvPr/>
        </p:nvSpPr>
        <p:spPr>
          <a:xfrm>
            <a:off x="4214149" y="1376146"/>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LEADERBOARD</a:t>
            </a:r>
          </a:p>
        </p:txBody>
      </p:sp>
      <p:sp>
        <p:nvSpPr>
          <p:cNvPr id="14" name="Rectangle: Rounded Corners 13">
            <a:extLst>
              <a:ext uri="{FF2B5EF4-FFF2-40B4-BE49-F238E27FC236}">
                <a16:creationId xmlns:a16="http://schemas.microsoft.com/office/drawing/2014/main" id="{D5BCDB24-DBB6-5C57-E898-AF8259285043}"/>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6" name="TextBox 15">
            <a:extLst>
              <a:ext uri="{FF2B5EF4-FFF2-40B4-BE49-F238E27FC236}">
                <a16:creationId xmlns:a16="http://schemas.microsoft.com/office/drawing/2014/main" id="{8B418B54-4363-92A1-C39F-DD060CB4C0FE}"/>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20" name="Rectangle: Rounded Corners 19">
            <a:extLst>
              <a:ext uri="{FF2B5EF4-FFF2-40B4-BE49-F238E27FC236}">
                <a16:creationId xmlns:a16="http://schemas.microsoft.com/office/drawing/2014/main" id="{82F393AE-3CE2-5305-9830-266C0940FA69}"/>
              </a:ext>
            </a:extLst>
          </p:cNvPr>
          <p:cNvSpPr/>
          <p:nvPr/>
        </p:nvSpPr>
        <p:spPr>
          <a:xfrm>
            <a:off x="6538732"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2" name="TextBox 21">
            <a:extLst>
              <a:ext uri="{FF2B5EF4-FFF2-40B4-BE49-F238E27FC236}">
                <a16:creationId xmlns:a16="http://schemas.microsoft.com/office/drawing/2014/main" id="{BB8591C8-CA81-CFD8-7E2F-290432943831}"/>
              </a:ext>
            </a:extLst>
          </p:cNvPr>
          <p:cNvSpPr txBox="1"/>
          <p:nvPr/>
        </p:nvSpPr>
        <p:spPr>
          <a:xfrm>
            <a:off x="6659784"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&gt;&gt;&gt;&gt;&gt;</a:t>
            </a:r>
          </a:p>
        </p:txBody>
      </p:sp>
      <p:sp>
        <p:nvSpPr>
          <p:cNvPr id="23" name="Rectangle: Rounded Corners 22">
            <a:extLst>
              <a:ext uri="{FF2B5EF4-FFF2-40B4-BE49-F238E27FC236}">
                <a16:creationId xmlns:a16="http://schemas.microsoft.com/office/drawing/2014/main" id="{6CF9B557-BB82-DA7F-FD16-3E66B452ADBF}"/>
              </a:ext>
            </a:extLst>
          </p:cNvPr>
          <p:cNvSpPr/>
          <p:nvPr/>
        </p:nvSpPr>
        <p:spPr>
          <a:xfrm>
            <a:off x="4032699"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4" name="TextBox 23">
            <a:extLst>
              <a:ext uri="{FF2B5EF4-FFF2-40B4-BE49-F238E27FC236}">
                <a16:creationId xmlns:a16="http://schemas.microsoft.com/office/drawing/2014/main" id="{E147BEC6-E2C6-EF31-8366-3DAD0FAB7DEA}"/>
              </a:ext>
            </a:extLst>
          </p:cNvPr>
          <p:cNvSpPr txBox="1"/>
          <p:nvPr/>
        </p:nvSpPr>
        <p:spPr>
          <a:xfrm>
            <a:off x="4153751"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&lt;&lt;&lt;&lt;&lt;</a:t>
            </a:r>
          </a:p>
        </p:txBody>
      </p:sp>
      <p:pic>
        <p:nvPicPr>
          <p:cNvPr id="4" name="Graphic 3" descr="Exit with solid fill">
            <a:hlinkClick r:id="" action="ppaction://hlinkshowjump?jump=firstslide"/>
            <a:extLst>
              <a:ext uri="{FF2B5EF4-FFF2-40B4-BE49-F238E27FC236}">
                <a16:creationId xmlns:a16="http://schemas.microsoft.com/office/drawing/2014/main" id="{0BF283D9-601E-291D-EFB7-C31853422A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16" y="202842"/>
            <a:ext cx="667555" cy="646091"/>
          </a:xfrm>
          <a:prstGeom prst="rect">
            <a:avLst/>
          </a:prstGeom>
        </p:spPr>
      </p:pic>
      <p:sp>
        <p:nvSpPr>
          <p:cNvPr id="5" name="Rectangle: Rounded Corners 4">
            <a:hlinkClick r:id="rId5" action="ppaction://hlinksldjump"/>
            <a:extLst>
              <a:ext uri="{FF2B5EF4-FFF2-40B4-BE49-F238E27FC236}">
                <a16:creationId xmlns:a16="http://schemas.microsoft.com/office/drawing/2014/main" id="{C02C275C-A016-402D-80B0-38DEB376C3A5}"/>
              </a:ext>
            </a:extLst>
          </p:cNvPr>
          <p:cNvSpPr/>
          <p:nvPr/>
        </p:nvSpPr>
        <p:spPr>
          <a:xfrm>
            <a:off x="833756" y="6032803"/>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7" name="Rectangle: Rounded Corners 6">
            <a:hlinkClick r:id="" action="ppaction://hlinkshowjump?jump=nextslide"/>
            <a:extLst>
              <a:ext uri="{FF2B5EF4-FFF2-40B4-BE49-F238E27FC236}">
                <a16:creationId xmlns:a16="http://schemas.microsoft.com/office/drawing/2014/main" id="{B4C26A9C-449C-3740-C293-C2745B0D38F3}"/>
              </a:ext>
            </a:extLst>
          </p:cNvPr>
          <p:cNvSpPr/>
          <p:nvPr/>
        </p:nvSpPr>
        <p:spPr>
          <a:xfrm>
            <a:off x="6538732" y="6047760"/>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6854521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E9AE7-7224-8C49-7140-2A1524E702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098C04-B029-35A1-D84E-F041142EDC63}"/>
              </a:ext>
            </a:extLst>
          </p:cNvPr>
          <p:cNvSpPr>
            <a:spLocks noGrp="1"/>
          </p:cNvSpPr>
          <p:nvPr>
            <p:ph type="title"/>
          </p:nvPr>
        </p:nvSpPr>
        <p:spPr/>
        <p:txBody>
          <a:bodyPr/>
          <a:lstStyle/>
          <a:p>
            <a:r>
              <a:rPr lang="en-GB">
                <a:solidFill>
                  <a:srgbClr val="F5DEAD"/>
                </a:solidFill>
              </a:rPr>
              <a:t>   \</a:t>
            </a:r>
          </a:p>
        </p:txBody>
      </p:sp>
      <p:pic>
        <p:nvPicPr>
          <p:cNvPr id="10" name="Picture 9" descr="A brown animal with long whiskers&#10;&#10;AI-generated content may be incorrect.">
            <a:extLst>
              <a:ext uri="{FF2B5EF4-FFF2-40B4-BE49-F238E27FC236}">
                <a16:creationId xmlns:a16="http://schemas.microsoft.com/office/drawing/2014/main" id="{36CE4885-09C9-FDF8-12FC-F1F48107F8D1}"/>
              </a:ext>
            </a:extLst>
          </p:cNvPr>
          <p:cNvPicPr>
            <a:picLocks noChangeAspect="1"/>
          </p:cNvPicPr>
          <p:nvPr/>
        </p:nvPicPr>
        <p:blipFill>
          <a:blip r:embed="rId2"/>
          <a:stretch>
            <a:fillRect/>
          </a:stretch>
        </p:blipFill>
        <p:spPr>
          <a:xfrm>
            <a:off x="4977487" y="-76309"/>
            <a:ext cx="2237047" cy="2070093"/>
          </a:xfrm>
          <a:prstGeom prst="rect">
            <a:avLst/>
          </a:prstGeom>
        </p:spPr>
      </p:pic>
      <p:sp>
        <p:nvSpPr>
          <p:cNvPr id="2" name="Title 1">
            <a:extLst>
              <a:ext uri="{FF2B5EF4-FFF2-40B4-BE49-F238E27FC236}">
                <a16:creationId xmlns:a16="http://schemas.microsoft.com/office/drawing/2014/main" id="{B3F36EF8-07DB-971A-E101-7CAB9A4FE10E}"/>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19---------------</a:t>
            </a:r>
          </a:p>
          <a:p>
            <a:pPr algn="ctr"/>
            <a:r>
              <a:rPr lang="en-GB" sz="3000">
                <a:solidFill>
                  <a:schemeClr val="bg1"/>
                </a:solidFill>
                <a:latin typeface="Congenial"/>
              </a:rPr>
              <a:t>PLAYER 20 ---------------</a:t>
            </a:r>
          </a:p>
          <a:p>
            <a:pPr algn="ctr"/>
            <a:r>
              <a:rPr lang="en-GB" sz="3000">
                <a:solidFill>
                  <a:schemeClr val="bg1"/>
                </a:solidFill>
                <a:latin typeface="Congenial"/>
              </a:rPr>
              <a:t>PLAYER 21 ---------------</a:t>
            </a:r>
            <a:endParaRPr lang="en-GB">
              <a:solidFill>
                <a:schemeClr val="bg1"/>
              </a:solidFill>
            </a:endParaRPr>
          </a:p>
          <a:p>
            <a:pPr algn="ctr"/>
            <a:r>
              <a:rPr lang="en-GB" sz="3000">
                <a:solidFill>
                  <a:schemeClr val="bg1"/>
                </a:solidFill>
                <a:latin typeface="Congenial"/>
              </a:rPr>
              <a:t>PLAYER 22 ---------------</a:t>
            </a:r>
          </a:p>
          <a:p>
            <a:pPr algn="ctr"/>
            <a:r>
              <a:rPr lang="en-GB" sz="3000">
                <a:solidFill>
                  <a:schemeClr val="bg1"/>
                </a:solidFill>
                <a:latin typeface="Congenial"/>
              </a:rPr>
              <a:t>PLAYER 23---------------</a:t>
            </a:r>
          </a:p>
          <a:p>
            <a:pPr algn="ctr"/>
            <a:r>
              <a:rPr lang="en-GB" sz="3000">
                <a:solidFill>
                  <a:schemeClr val="bg1"/>
                </a:solidFill>
                <a:latin typeface="Congenial"/>
              </a:rPr>
              <a:t>PLAYER 24---------------</a:t>
            </a:r>
          </a:p>
        </p:txBody>
      </p:sp>
      <p:sp>
        <p:nvSpPr>
          <p:cNvPr id="3" name="Title 1">
            <a:extLst>
              <a:ext uri="{FF2B5EF4-FFF2-40B4-BE49-F238E27FC236}">
                <a16:creationId xmlns:a16="http://schemas.microsoft.com/office/drawing/2014/main" id="{7AD21BC6-B8CF-D1D2-E5E2-EA0F7F9E2504}"/>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13---------------</a:t>
            </a:r>
          </a:p>
          <a:p>
            <a:pPr algn="ctr"/>
            <a:r>
              <a:rPr lang="en-GB" sz="3000">
                <a:solidFill>
                  <a:schemeClr val="bg1"/>
                </a:solidFill>
                <a:latin typeface="Congenial"/>
              </a:rPr>
              <a:t>PLAYER 14 ---------------</a:t>
            </a:r>
          </a:p>
          <a:p>
            <a:pPr algn="ctr"/>
            <a:r>
              <a:rPr lang="en-GB" sz="3000">
                <a:solidFill>
                  <a:schemeClr val="bg1"/>
                </a:solidFill>
                <a:latin typeface="Congenial"/>
              </a:rPr>
              <a:t>PLAYER 15 ---------------</a:t>
            </a:r>
          </a:p>
          <a:p>
            <a:pPr algn="ctr"/>
            <a:r>
              <a:rPr lang="en-GB" sz="3000">
                <a:solidFill>
                  <a:schemeClr val="bg1"/>
                </a:solidFill>
                <a:latin typeface="Congenial"/>
              </a:rPr>
              <a:t>PLAYER 16 ---------------</a:t>
            </a:r>
          </a:p>
          <a:p>
            <a:pPr algn="ctr"/>
            <a:r>
              <a:rPr lang="en-GB" sz="3000">
                <a:solidFill>
                  <a:schemeClr val="bg1"/>
                </a:solidFill>
                <a:latin typeface="Congenial"/>
              </a:rPr>
              <a:t>PLAYER 17 ---------------</a:t>
            </a:r>
          </a:p>
          <a:p>
            <a:pPr algn="ctr"/>
            <a:r>
              <a:rPr lang="en-GB" sz="3000">
                <a:solidFill>
                  <a:schemeClr val="bg1"/>
                </a:solidFill>
                <a:latin typeface="Congenial"/>
              </a:rPr>
              <a:t>PLAYER 18 ---------------</a:t>
            </a:r>
          </a:p>
        </p:txBody>
      </p:sp>
      <p:sp>
        <p:nvSpPr>
          <p:cNvPr id="13" name="TextBox 12">
            <a:extLst>
              <a:ext uri="{FF2B5EF4-FFF2-40B4-BE49-F238E27FC236}">
                <a16:creationId xmlns:a16="http://schemas.microsoft.com/office/drawing/2014/main" id="{781EEFA7-BC29-DB8D-F046-8F3EC6662434}"/>
              </a:ext>
            </a:extLst>
          </p:cNvPr>
          <p:cNvSpPr txBox="1"/>
          <p:nvPr/>
        </p:nvSpPr>
        <p:spPr>
          <a:xfrm>
            <a:off x="4032699" y="1379828"/>
            <a:ext cx="4128723"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4" name="TextBox 13">
            <a:extLst>
              <a:ext uri="{FF2B5EF4-FFF2-40B4-BE49-F238E27FC236}">
                <a16:creationId xmlns:a16="http://schemas.microsoft.com/office/drawing/2014/main" id="{6C07EFCF-B645-BEEF-6F51-8AAFA143F59D}"/>
              </a:ext>
            </a:extLst>
          </p:cNvPr>
          <p:cNvSpPr txBox="1"/>
          <p:nvPr/>
        </p:nvSpPr>
        <p:spPr>
          <a:xfrm>
            <a:off x="4214149" y="1376146"/>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LEADERBOARD</a:t>
            </a:r>
          </a:p>
        </p:txBody>
      </p:sp>
      <p:sp>
        <p:nvSpPr>
          <p:cNvPr id="16" name="Rectangle: Rounded Corners 15">
            <a:extLst>
              <a:ext uri="{FF2B5EF4-FFF2-40B4-BE49-F238E27FC236}">
                <a16:creationId xmlns:a16="http://schemas.microsoft.com/office/drawing/2014/main" id="{0E35D903-CDFA-20D1-BA67-9E6BC1AF397D}"/>
              </a:ext>
            </a:extLst>
          </p:cNvPr>
          <p:cNvSpPr/>
          <p:nvPr/>
        </p:nvSpPr>
        <p:spPr>
          <a:xfrm>
            <a:off x="833756" y="6018784"/>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7" name="TextBox 16">
            <a:extLst>
              <a:ext uri="{FF2B5EF4-FFF2-40B4-BE49-F238E27FC236}">
                <a16:creationId xmlns:a16="http://schemas.microsoft.com/office/drawing/2014/main" id="{6FD1CB47-3A3C-70F6-3082-C172F446BFEB}"/>
              </a:ext>
            </a:extLst>
          </p:cNvPr>
          <p:cNvSpPr txBox="1"/>
          <p:nvPr/>
        </p:nvSpPr>
        <p:spPr>
          <a:xfrm>
            <a:off x="957555"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Back</a:t>
            </a:r>
          </a:p>
        </p:txBody>
      </p:sp>
      <p:sp>
        <p:nvSpPr>
          <p:cNvPr id="18" name="Rectangle: Rounded Corners 17">
            <a:extLst>
              <a:ext uri="{FF2B5EF4-FFF2-40B4-BE49-F238E27FC236}">
                <a16:creationId xmlns:a16="http://schemas.microsoft.com/office/drawing/2014/main" id="{5412D613-5D98-66B7-83BA-D0512A4418D9}"/>
              </a:ext>
            </a:extLst>
          </p:cNvPr>
          <p:cNvSpPr/>
          <p:nvPr/>
        </p:nvSpPr>
        <p:spPr>
          <a:xfrm>
            <a:off x="6538732"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0" name="TextBox 19">
            <a:extLst>
              <a:ext uri="{FF2B5EF4-FFF2-40B4-BE49-F238E27FC236}">
                <a16:creationId xmlns:a16="http://schemas.microsoft.com/office/drawing/2014/main" id="{067A94BF-0122-2AAE-8509-039087FE6700}"/>
              </a:ext>
            </a:extLst>
          </p:cNvPr>
          <p:cNvSpPr txBox="1"/>
          <p:nvPr/>
        </p:nvSpPr>
        <p:spPr>
          <a:xfrm>
            <a:off x="6659784"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&gt;&gt;&gt;&gt;&gt;</a:t>
            </a:r>
          </a:p>
        </p:txBody>
      </p:sp>
      <p:sp>
        <p:nvSpPr>
          <p:cNvPr id="22" name="Rectangle: Rounded Corners 21">
            <a:extLst>
              <a:ext uri="{FF2B5EF4-FFF2-40B4-BE49-F238E27FC236}">
                <a16:creationId xmlns:a16="http://schemas.microsoft.com/office/drawing/2014/main" id="{255FD175-C8CA-0D76-90EC-BBFF24A74D0A}"/>
              </a:ext>
            </a:extLst>
          </p:cNvPr>
          <p:cNvSpPr/>
          <p:nvPr/>
        </p:nvSpPr>
        <p:spPr>
          <a:xfrm>
            <a:off x="4032699" y="6032803"/>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3" name="TextBox 22">
            <a:extLst>
              <a:ext uri="{FF2B5EF4-FFF2-40B4-BE49-F238E27FC236}">
                <a16:creationId xmlns:a16="http://schemas.microsoft.com/office/drawing/2014/main" id="{7688CE77-C023-9B3D-D2F3-518BF45E59EC}"/>
              </a:ext>
            </a:extLst>
          </p:cNvPr>
          <p:cNvSpPr txBox="1"/>
          <p:nvPr/>
        </p:nvSpPr>
        <p:spPr>
          <a:xfrm>
            <a:off x="4153751" y="6057837"/>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&lt;&lt;&lt;&lt;&lt;</a:t>
            </a:r>
          </a:p>
        </p:txBody>
      </p:sp>
      <p:pic>
        <p:nvPicPr>
          <p:cNvPr id="4" name="Graphic 3" descr="Exit with solid fill">
            <a:hlinkClick r:id="" action="ppaction://hlinkshowjump?jump=firstslide"/>
            <a:extLst>
              <a:ext uri="{FF2B5EF4-FFF2-40B4-BE49-F238E27FC236}">
                <a16:creationId xmlns:a16="http://schemas.microsoft.com/office/drawing/2014/main" id="{51844AA1-5962-E4C5-9F3C-B22AD722E4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16" y="202842"/>
            <a:ext cx="667555" cy="646091"/>
          </a:xfrm>
          <a:prstGeom prst="rect">
            <a:avLst/>
          </a:prstGeom>
        </p:spPr>
      </p:pic>
      <p:sp>
        <p:nvSpPr>
          <p:cNvPr id="7" name="Rectangle: Rounded Corners 6">
            <a:hlinkClick r:id="rId5" action="ppaction://hlinksldjump"/>
            <a:extLst>
              <a:ext uri="{FF2B5EF4-FFF2-40B4-BE49-F238E27FC236}">
                <a16:creationId xmlns:a16="http://schemas.microsoft.com/office/drawing/2014/main" id="{7155E14F-79BC-683C-A955-772A23D9567F}"/>
              </a:ext>
            </a:extLst>
          </p:cNvPr>
          <p:cNvSpPr/>
          <p:nvPr/>
        </p:nvSpPr>
        <p:spPr>
          <a:xfrm>
            <a:off x="833756" y="6032803"/>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8" name="Rectangle: Rounded Corners 7">
            <a:hlinkClick r:id="" action="ppaction://hlinkshowjump?jump=previousslide"/>
            <a:extLst>
              <a:ext uri="{FF2B5EF4-FFF2-40B4-BE49-F238E27FC236}">
                <a16:creationId xmlns:a16="http://schemas.microsoft.com/office/drawing/2014/main" id="{BE53EC5F-0074-D5FA-F480-177E03572939}"/>
              </a:ext>
            </a:extLst>
          </p:cNvPr>
          <p:cNvSpPr/>
          <p:nvPr/>
        </p:nvSpPr>
        <p:spPr>
          <a:xfrm>
            <a:off x="4032699" y="6058350"/>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34190820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brown animal with long whiskers&#10;&#10;AI-generated content may be incorrect.">
            <a:extLst>
              <a:ext uri="{FF2B5EF4-FFF2-40B4-BE49-F238E27FC236}">
                <a16:creationId xmlns:a16="http://schemas.microsoft.com/office/drawing/2014/main" id="{5BBE6C88-2674-F6FA-118A-4A4FE0A28DBA}"/>
              </a:ext>
            </a:extLst>
          </p:cNvPr>
          <p:cNvPicPr>
            <a:picLocks noChangeAspect="1"/>
          </p:cNvPicPr>
          <p:nvPr/>
        </p:nvPicPr>
        <p:blipFill>
          <a:blip r:embed="rId2"/>
          <a:stretch>
            <a:fillRect/>
          </a:stretch>
        </p:blipFill>
        <p:spPr>
          <a:xfrm>
            <a:off x="4977487" y="-76309"/>
            <a:ext cx="2237047" cy="2070093"/>
          </a:xfrm>
          <a:prstGeom prst="rect">
            <a:avLst/>
          </a:prstGeom>
        </p:spPr>
      </p:pic>
      <p:sp>
        <p:nvSpPr>
          <p:cNvPr id="13" name="Title 12">
            <a:extLst>
              <a:ext uri="{FF2B5EF4-FFF2-40B4-BE49-F238E27FC236}">
                <a16:creationId xmlns:a16="http://schemas.microsoft.com/office/drawing/2014/main" id="{5FC34662-325F-4E44-24F6-CBBD82A1BB63}"/>
              </a:ext>
            </a:extLst>
          </p:cNvPr>
          <p:cNvSpPr>
            <a:spLocks noGrp="1"/>
          </p:cNvSpPr>
          <p:nvPr>
            <p:ph type="title"/>
          </p:nvPr>
        </p:nvSpPr>
        <p:spPr>
          <a:xfrm>
            <a:off x="4131247" y="1332961"/>
            <a:ext cx="3979572" cy="944564"/>
          </a:xfrm>
          <a:prstGeom prst="roundRect">
            <a:avLst/>
          </a:prstGeom>
          <a:solidFill>
            <a:schemeClr val="accent2"/>
          </a:solidFill>
          <a:ln>
            <a:solidFill>
              <a:schemeClr val="tx1"/>
            </a:solidFill>
          </a:ln>
          <a:effectLst>
            <a:outerShdw dist="76200" dir="5460000">
              <a:srgbClr val="000000"/>
            </a:outerShdw>
          </a:effectLst>
        </p:spPr>
        <p:txBody>
          <a:bodyPr>
            <a:noAutofit/>
          </a:bodyPr>
          <a:lstStyle/>
          <a:p>
            <a:pPr algn="ctr"/>
            <a:r>
              <a:rPr lang="en-GB" sz="4000">
                <a:solidFill>
                  <a:schemeClr val="bg1"/>
                </a:solidFill>
                <a:latin typeface="Congenial"/>
              </a:rPr>
              <a:t>LEADERBOARD</a:t>
            </a:r>
          </a:p>
        </p:txBody>
      </p:sp>
      <p:sp>
        <p:nvSpPr>
          <p:cNvPr id="2" name="Title 1">
            <a:extLst>
              <a:ext uri="{FF2B5EF4-FFF2-40B4-BE49-F238E27FC236}">
                <a16:creationId xmlns:a16="http://schemas.microsoft.com/office/drawing/2014/main" id="{40946F4E-FB2B-FD08-67EA-BDA4AB65E493}"/>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07 ---------------</a:t>
            </a:r>
          </a:p>
          <a:p>
            <a:pPr algn="ctr"/>
            <a:r>
              <a:rPr lang="en-GB" sz="3000">
                <a:solidFill>
                  <a:schemeClr val="bg1"/>
                </a:solidFill>
                <a:latin typeface="Congenial"/>
              </a:rPr>
              <a:t>PLAYER 08 ---------------</a:t>
            </a:r>
          </a:p>
          <a:p>
            <a:pPr algn="ctr"/>
            <a:r>
              <a:rPr lang="en-GB" sz="3000">
                <a:solidFill>
                  <a:schemeClr val="bg1"/>
                </a:solidFill>
                <a:latin typeface="Congenial"/>
              </a:rPr>
              <a:t>PLAYER 09 ---------------</a:t>
            </a:r>
          </a:p>
          <a:p>
            <a:pPr algn="ctr"/>
            <a:r>
              <a:rPr lang="en-GB" sz="3000">
                <a:solidFill>
                  <a:schemeClr val="bg1"/>
                </a:solidFill>
                <a:latin typeface="Congenial"/>
              </a:rPr>
              <a:t>PLAYER 10 ---------------</a:t>
            </a:r>
          </a:p>
          <a:p>
            <a:pPr algn="ctr"/>
            <a:r>
              <a:rPr lang="en-GB" sz="3000">
                <a:solidFill>
                  <a:schemeClr val="bg1"/>
                </a:solidFill>
                <a:latin typeface="Congenial"/>
              </a:rPr>
              <a:t>PLAYER 11 ---------------</a:t>
            </a:r>
          </a:p>
          <a:p>
            <a:pPr algn="ctr"/>
            <a:r>
              <a:rPr lang="en-GB" sz="3000">
                <a:solidFill>
                  <a:schemeClr val="bg1"/>
                </a:solidFill>
                <a:latin typeface="Congenial"/>
              </a:rPr>
              <a:t>PLAYER 12 ---------------</a:t>
            </a:r>
          </a:p>
        </p:txBody>
      </p:sp>
      <p:sp>
        <p:nvSpPr>
          <p:cNvPr id="3" name="Title 1">
            <a:extLst>
              <a:ext uri="{FF2B5EF4-FFF2-40B4-BE49-F238E27FC236}">
                <a16:creationId xmlns:a16="http://schemas.microsoft.com/office/drawing/2014/main" id="{44DBF87F-C714-1213-4303-5105791B84E9}"/>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01 ---------------</a:t>
            </a:r>
          </a:p>
          <a:p>
            <a:pPr algn="ctr"/>
            <a:r>
              <a:rPr lang="en-GB" sz="3000">
                <a:solidFill>
                  <a:schemeClr val="bg1"/>
                </a:solidFill>
                <a:latin typeface="Congenial"/>
              </a:rPr>
              <a:t>PLAYER 02 ---------------</a:t>
            </a:r>
          </a:p>
          <a:p>
            <a:pPr algn="ctr"/>
            <a:r>
              <a:rPr lang="en-GB" sz="3000">
                <a:solidFill>
                  <a:schemeClr val="bg1"/>
                </a:solidFill>
                <a:latin typeface="Congenial"/>
              </a:rPr>
              <a:t>PLAYER 03 ---------------</a:t>
            </a:r>
          </a:p>
          <a:p>
            <a:pPr algn="ctr"/>
            <a:r>
              <a:rPr lang="en-GB" sz="3000">
                <a:solidFill>
                  <a:schemeClr val="bg1"/>
                </a:solidFill>
                <a:latin typeface="Congenial"/>
              </a:rPr>
              <a:t>PLAYER 04 ---------------</a:t>
            </a:r>
          </a:p>
          <a:p>
            <a:pPr algn="ctr"/>
            <a:r>
              <a:rPr lang="en-GB" sz="3000">
                <a:solidFill>
                  <a:schemeClr val="bg1"/>
                </a:solidFill>
                <a:latin typeface="Congenial"/>
              </a:rPr>
              <a:t>PLAYER 05 ---------------</a:t>
            </a:r>
          </a:p>
          <a:p>
            <a:pPr algn="ctr"/>
            <a:r>
              <a:rPr lang="en-GB" sz="3000">
                <a:solidFill>
                  <a:schemeClr val="bg1"/>
                </a:solidFill>
                <a:latin typeface="Congenial"/>
              </a:rPr>
              <a:t>PLAYER 06 ---------------</a:t>
            </a:r>
          </a:p>
        </p:txBody>
      </p:sp>
      <p:sp>
        <p:nvSpPr>
          <p:cNvPr id="7" name="Title 12">
            <a:extLst>
              <a:ext uri="{FF2B5EF4-FFF2-40B4-BE49-F238E27FC236}">
                <a16:creationId xmlns:a16="http://schemas.microsoft.com/office/drawing/2014/main" id="{C114E2A6-4623-0111-A583-0F2B6000CA4A}"/>
              </a:ext>
            </a:extLst>
          </p:cNvPr>
          <p:cNvSpPr txBox="1">
            <a:spLocks/>
          </p:cNvSpPr>
          <p:nvPr/>
        </p:nvSpPr>
        <p:spPr>
          <a:xfrm>
            <a:off x="6370627" y="6115234"/>
            <a:ext cx="2185497"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CCA3AC99-0F64-1578-3FCC-2F3C2E3B27C5}"/>
              </a:ext>
            </a:extLst>
          </p:cNvPr>
          <p:cNvSpPr txBox="1">
            <a:spLocks/>
          </p:cNvSpPr>
          <p:nvPr/>
        </p:nvSpPr>
        <p:spPr>
          <a:xfrm>
            <a:off x="3747032" y="6115233"/>
            <a:ext cx="2185497"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99390FDD-3F0E-E1F6-53B8-20B444D1AFFC}"/>
              </a:ext>
            </a:extLst>
          </p:cNvPr>
          <p:cNvSpPr txBox="1">
            <a:spLocks/>
          </p:cNvSpPr>
          <p:nvPr/>
        </p:nvSpPr>
        <p:spPr>
          <a:xfrm>
            <a:off x="438601" y="6115232"/>
            <a:ext cx="1192004"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85463F46-5E91-9330-4EAF-0C51DE70B4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52A0A929-A5B2-2092-9B48-F76688A74C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sp>
        <p:nvSpPr>
          <p:cNvPr id="5" name="Rectangle 4">
            <a:extLst>
              <a:ext uri="{FF2B5EF4-FFF2-40B4-BE49-F238E27FC236}">
                <a16:creationId xmlns:a16="http://schemas.microsoft.com/office/drawing/2014/main" id="{D134727C-9CBC-B562-EB69-6F4464D123F4}"/>
              </a:ext>
            </a:extLst>
          </p:cNvPr>
          <p:cNvSpPr/>
          <p:nvPr/>
        </p:nvSpPr>
        <p:spPr>
          <a:xfrm>
            <a:off x="9292929" y="1337390"/>
            <a:ext cx="2673491" cy="4213471"/>
          </a:xfrm>
          <a:prstGeom prst="roundRect">
            <a:avLst/>
          </a:prstGeom>
          <a:solidFill>
            <a:schemeClr val="accent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9F7026F8-C8FC-5008-E630-D73C67728529}"/>
              </a:ext>
            </a:extLst>
          </p:cNvPr>
          <p:cNvSpPr txBox="1"/>
          <p:nvPr/>
        </p:nvSpPr>
        <p:spPr>
          <a:xfrm>
            <a:off x="9531526" y="1708128"/>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LOCAL</a:t>
            </a:r>
            <a:endParaRPr lang="en-US" sz="3200">
              <a:solidFill>
                <a:schemeClr val="bg1"/>
              </a:solidFill>
              <a:latin typeface="Congenial"/>
            </a:endParaRPr>
          </a:p>
        </p:txBody>
      </p:sp>
      <p:sp>
        <p:nvSpPr>
          <p:cNvPr id="24" name="TextBox 23">
            <a:extLst>
              <a:ext uri="{FF2B5EF4-FFF2-40B4-BE49-F238E27FC236}">
                <a16:creationId xmlns:a16="http://schemas.microsoft.com/office/drawing/2014/main" id="{0D3805FC-113F-C3E8-7A1B-0016AEA8AE2E}"/>
              </a:ext>
            </a:extLst>
          </p:cNvPr>
          <p:cNvSpPr txBox="1"/>
          <p:nvPr/>
        </p:nvSpPr>
        <p:spPr>
          <a:xfrm>
            <a:off x="9531525" y="3138182"/>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NATIONAL</a:t>
            </a:r>
            <a:endParaRPr lang="en-US" sz="3200">
              <a:solidFill>
                <a:schemeClr val="bg1"/>
              </a:solidFill>
              <a:latin typeface="Congenial"/>
            </a:endParaRPr>
          </a:p>
        </p:txBody>
      </p:sp>
      <p:sp>
        <p:nvSpPr>
          <p:cNvPr id="25" name="TextBox 24">
            <a:extLst>
              <a:ext uri="{FF2B5EF4-FFF2-40B4-BE49-F238E27FC236}">
                <a16:creationId xmlns:a16="http://schemas.microsoft.com/office/drawing/2014/main" id="{5FCAA768-01A1-3CC9-594A-E35FD92302DE}"/>
              </a:ext>
            </a:extLst>
          </p:cNvPr>
          <p:cNvSpPr txBox="1"/>
          <p:nvPr/>
        </p:nvSpPr>
        <p:spPr>
          <a:xfrm>
            <a:off x="9521087" y="4591001"/>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GLOBAL</a:t>
            </a:r>
            <a:endParaRPr lang="en-US" sz="3200">
              <a:solidFill>
                <a:schemeClr val="bg1"/>
              </a:solidFill>
              <a:latin typeface="Congenial"/>
            </a:endParaRPr>
          </a:p>
        </p:txBody>
      </p:sp>
      <p:sp>
        <p:nvSpPr>
          <p:cNvPr id="26" name="Rectangle 25">
            <a:extLst>
              <a:ext uri="{FF2B5EF4-FFF2-40B4-BE49-F238E27FC236}">
                <a16:creationId xmlns:a16="http://schemas.microsoft.com/office/drawing/2014/main" id="{E936BFB7-8E6E-1529-CBAF-5DB97635EA0A}"/>
              </a:ext>
            </a:extLst>
          </p:cNvPr>
          <p:cNvSpPr/>
          <p:nvPr/>
        </p:nvSpPr>
        <p:spPr>
          <a:xfrm>
            <a:off x="9301357" y="2665677"/>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61E3251-A178-0AD1-EEF4-ABC81CF0B494}"/>
              </a:ext>
            </a:extLst>
          </p:cNvPr>
          <p:cNvSpPr/>
          <p:nvPr/>
        </p:nvSpPr>
        <p:spPr>
          <a:xfrm>
            <a:off x="9301356" y="4173463"/>
            <a:ext cx="2666156" cy="2372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Close with solid fill">
            <a:extLst>
              <a:ext uri="{FF2B5EF4-FFF2-40B4-BE49-F238E27FC236}">
                <a16:creationId xmlns:a16="http://schemas.microsoft.com/office/drawing/2014/main" id="{4EDFE765-8FC2-DFA1-0060-F9744B7618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0905" y="1501707"/>
            <a:ext cx="357757" cy="301060"/>
          </a:xfrm>
          <a:prstGeom prst="rect">
            <a:avLst/>
          </a:prstGeom>
        </p:spPr>
      </p:pic>
      <p:sp>
        <p:nvSpPr>
          <p:cNvPr id="4" name="Rectangle 3">
            <a:extLst>
              <a:ext uri="{FF2B5EF4-FFF2-40B4-BE49-F238E27FC236}">
                <a16:creationId xmlns:a16="http://schemas.microsoft.com/office/drawing/2014/main" id="{F1630168-540D-34D7-B8DB-8057F9C8FAE8}"/>
              </a:ext>
            </a:extLst>
          </p:cNvPr>
          <p:cNvSpPr/>
          <p:nvPr/>
        </p:nvSpPr>
        <p:spPr>
          <a:xfrm>
            <a:off x="9294168" y="4175299"/>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71680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AA6FEF-928A-C501-16E7-A712D9C7A6CF}"/>
            </a:ext>
          </a:extLst>
        </p:cNvPr>
        <p:cNvGrpSpPr/>
        <p:nvPr/>
      </p:nvGrpSpPr>
      <p:grpSpPr>
        <a:xfrm>
          <a:off x="0" y="0"/>
          <a:ext cx="0" cy="0"/>
          <a:chOff x="0" y="0"/>
          <a:chExt cx="0" cy="0"/>
        </a:xfrm>
      </p:grpSpPr>
      <p:pic>
        <p:nvPicPr>
          <p:cNvPr id="10" name="Picture 9" descr="A brown animal with long whiskers&#10;&#10;AI-generated content may be incorrect.">
            <a:extLst>
              <a:ext uri="{FF2B5EF4-FFF2-40B4-BE49-F238E27FC236}">
                <a16:creationId xmlns:a16="http://schemas.microsoft.com/office/drawing/2014/main" id="{F742F198-7FE2-0733-77FB-BADB24ABF602}"/>
              </a:ext>
            </a:extLst>
          </p:cNvPr>
          <p:cNvPicPr>
            <a:picLocks noChangeAspect="1"/>
          </p:cNvPicPr>
          <p:nvPr/>
        </p:nvPicPr>
        <p:blipFill>
          <a:blip r:embed="rId2"/>
          <a:stretch>
            <a:fillRect/>
          </a:stretch>
        </p:blipFill>
        <p:spPr>
          <a:xfrm>
            <a:off x="4977487" y="-76309"/>
            <a:ext cx="2237047" cy="2070093"/>
          </a:xfrm>
          <a:prstGeom prst="rect">
            <a:avLst/>
          </a:prstGeom>
        </p:spPr>
      </p:pic>
      <p:sp>
        <p:nvSpPr>
          <p:cNvPr id="13" name="Title 12">
            <a:extLst>
              <a:ext uri="{FF2B5EF4-FFF2-40B4-BE49-F238E27FC236}">
                <a16:creationId xmlns:a16="http://schemas.microsoft.com/office/drawing/2014/main" id="{7B0AAD9D-93CE-4609-03D3-D0A8C3E27727}"/>
              </a:ext>
            </a:extLst>
          </p:cNvPr>
          <p:cNvSpPr>
            <a:spLocks noGrp="1"/>
          </p:cNvSpPr>
          <p:nvPr>
            <p:ph type="title"/>
          </p:nvPr>
        </p:nvSpPr>
        <p:spPr>
          <a:xfrm>
            <a:off x="4131247" y="1332961"/>
            <a:ext cx="3979572" cy="944564"/>
          </a:xfrm>
          <a:prstGeom prst="roundRect">
            <a:avLst/>
          </a:prstGeom>
          <a:solidFill>
            <a:schemeClr val="accent2"/>
          </a:solidFill>
          <a:ln>
            <a:solidFill>
              <a:schemeClr val="tx1"/>
            </a:solidFill>
          </a:ln>
          <a:effectLst>
            <a:outerShdw dist="76200" dir="5460000">
              <a:srgbClr val="000000"/>
            </a:outerShdw>
          </a:effectLst>
        </p:spPr>
        <p:txBody>
          <a:bodyPr>
            <a:noAutofit/>
          </a:bodyPr>
          <a:lstStyle/>
          <a:p>
            <a:pPr algn="ctr"/>
            <a:r>
              <a:rPr lang="en-GB" sz="4000">
                <a:solidFill>
                  <a:schemeClr val="bg1"/>
                </a:solidFill>
                <a:latin typeface="Congenial"/>
              </a:rPr>
              <a:t>LEADERBOARD</a:t>
            </a:r>
          </a:p>
        </p:txBody>
      </p:sp>
      <p:sp>
        <p:nvSpPr>
          <p:cNvPr id="2" name="Title 1">
            <a:extLst>
              <a:ext uri="{FF2B5EF4-FFF2-40B4-BE49-F238E27FC236}">
                <a16:creationId xmlns:a16="http://schemas.microsoft.com/office/drawing/2014/main" id="{AB7E8F52-D1F0-8F47-A3FC-597FB6AA1EC1}"/>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19 ---------------</a:t>
            </a:r>
          </a:p>
          <a:p>
            <a:pPr algn="ctr"/>
            <a:r>
              <a:rPr lang="en-GB" sz="3000">
                <a:solidFill>
                  <a:schemeClr val="bg1"/>
                </a:solidFill>
                <a:latin typeface="Congenial"/>
              </a:rPr>
              <a:t>PLAYER 20 ---------------</a:t>
            </a:r>
          </a:p>
          <a:p>
            <a:pPr algn="ctr"/>
            <a:r>
              <a:rPr lang="en-GB" sz="3000">
                <a:solidFill>
                  <a:schemeClr val="bg1"/>
                </a:solidFill>
                <a:latin typeface="Congenial"/>
              </a:rPr>
              <a:t>PLAYER 21 ---------------</a:t>
            </a:r>
          </a:p>
          <a:p>
            <a:pPr algn="ctr"/>
            <a:r>
              <a:rPr lang="en-GB" sz="3000">
                <a:solidFill>
                  <a:schemeClr val="bg1"/>
                </a:solidFill>
                <a:latin typeface="Congenial"/>
              </a:rPr>
              <a:t>PLAYER 22 ---------------</a:t>
            </a:r>
          </a:p>
          <a:p>
            <a:pPr algn="ctr"/>
            <a:r>
              <a:rPr lang="en-GB" sz="3000">
                <a:solidFill>
                  <a:schemeClr val="bg1"/>
                </a:solidFill>
                <a:latin typeface="Congenial"/>
              </a:rPr>
              <a:t>PLAYER 23 ---------------</a:t>
            </a:r>
          </a:p>
          <a:p>
            <a:pPr algn="ctr"/>
            <a:r>
              <a:rPr lang="en-GB" sz="3000">
                <a:solidFill>
                  <a:schemeClr val="bg1"/>
                </a:solidFill>
                <a:latin typeface="Congenial"/>
              </a:rPr>
              <a:t>PLAYER 24 ---------------</a:t>
            </a:r>
          </a:p>
        </p:txBody>
      </p:sp>
      <p:sp>
        <p:nvSpPr>
          <p:cNvPr id="3" name="Title 1">
            <a:extLst>
              <a:ext uri="{FF2B5EF4-FFF2-40B4-BE49-F238E27FC236}">
                <a16:creationId xmlns:a16="http://schemas.microsoft.com/office/drawing/2014/main" id="{623AFD9D-E925-A548-372B-933DB9B5CC97}"/>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13 ---------------</a:t>
            </a:r>
          </a:p>
          <a:p>
            <a:pPr algn="ctr"/>
            <a:r>
              <a:rPr lang="en-GB" sz="3000">
                <a:solidFill>
                  <a:schemeClr val="bg1"/>
                </a:solidFill>
                <a:latin typeface="Congenial"/>
              </a:rPr>
              <a:t>PLAYER 14 ---------------</a:t>
            </a:r>
          </a:p>
          <a:p>
            <a:pPr algn="ctr"/>
            <a:r>
              <a:rPr lang="en-GB" sz="3000">
                <a:solidFill>
                  <a:schemeClr val="bg1"/>
                </a:solidFill>
                <a:latin typeface="Congenial"/>
              </a:rPr>
              <a:t>PLAYER 15 ---------------</a:t>
            </a:r>
          </a:p>
          <a:p>
            <a:pPr algn="ctr"/>
            <a:r>
              <a:rPr lang="en-GB" sz="3000">
                <a:solidFill>
                  <a:schemeClr val="bg1"/>
                </a:solidFill>
                <a:latin typeface="Congenial"/>
              </a:rPr>
              <a:t>PLAYER 16 ---------------</a:t>
            </a:r>
          </a:p>
          <a:p>
            <a:pPr algn="ctr"/>
            <a:r>
              <a:rPr lang="en-GB" sz="3000">
                <a:solidFill>
                  <a:schemeClr val="bg1"/>
                </a:solidFill>
                <a:latin typeface="Congenial"/>
              </a:rPr>
              <a:t>PLAYER 17 ---------------</a:t>
            </a:r>
          </a:p>
          <a:p>
            <a:pPr algn="ctr"/>
            <a:r>
              <a:rPr lang="en-GB" sz="3000">
                <a:solidFill>
                  <a:schemeClr val="bg1"/>
                </a:solidFill>
                <a:latin typeface="Congenial"/>
              </a:rPr>
              <a:t>PLAYER 18 ---------------</a:t>
            </a:r>
          </a:p>
        </p:txBody>
      </p:sp>
      <p:sp>
        <p:nvSpPr>
          <p:cNvPr id="7" name="Title 12">
            <a:extLst>
              <a:ext uri="{FF2B5EF4-FFF2-40B4-BE49-F238E27FC236}">
                <a16:creationId xmlns:a16="http://schemas.microsoft.com/office/drawing/2014/main" id="{9251A3BB-B250-6AB1-CD56-D0A536292776}"/>
              </a:ext>
            </a:extLst>
          </p:cNvPr>
          <p:cNvSpPr txBox="1">
            <a:spLocks/>
          </p:cNvSpPr>
          <p:nvPr/>
        </p:nvSpPr>
        <p:spPr>
          <a:xfrm>
            <a:off x="6370627" y="6115234"/>
            <a:ext cx="2185497"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C14D8F6A-0928-0718-A3F3-6BE944E5E4FD}"/>
              </a:ext>
            </a:extLst>
          </p:cNvPr>
          <p:cNvSpPr txBox="1">
            <a:spLocks/>
          </p:cNvSpPr>
          <p:nvPr/>
        </p:nvSpPr>
        <p:spPr>
          <a:xfrm>
            <a:off x="3747032" y="6115233"/>
            <a:ext cx="2185497"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036599AB-97C2-6333-F6E6-92885607C470}"/>
              </a:ext>
            </a:extLst>
          </p:cNvPr>
          <p:cNvSpPr txBox="1">
            <a:spLocks/>
          </p:cNvSpPr>
          <p:nvPr/>
        </p:nvSpPr>
        <p:spPr>
          <a:xfrm>
            <a:off x="438601" y="6115232"/>
            <a:ext cx="1192004" cy="496045"/>
          </a:xfrm>
          <a:prstGeom prst="roundRect">
            <a:avLst/>
          </a:prstGeom>
          <a:solidFill>
            <a:schemeClr val="accent2"/>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2201601E-B4EA-7CCB-83F1-B7E404B4D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D68E17A9-CDA2-EAF4-D424-1B070BF01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sp>
        <p:nvSpPr>
          <p:cNvPr id="5" name="Rectangle 4">
            <a:extLst>
              <a:ext uri="{FF2B5EF4-FFF2-40B4-BE49-F238E27FC236}">
                <a16:creationId xmlns:a16="http://schemas.microsoft.com/office/drawing/2014/main" id="{592D4338-D3D9-29AF-ED5D-6B5B14A45726}"/>
              </a:ext>
            </a:extLst>
          </p:cNvPr>
          <p:cNvSpPr/>
          <p:nvPr/>
        </p:nvSpPr>
        <p:spPr>
          <a:xfrm>
            <a:off x="9292929" y="1337390"/>
            <a:ext cx="2673491" cy="4213471"/>
          </a:xfrm>
          <a:prstGeom prst="roundRect">
            <a:avLst/>
          </a:prstGeom>
          <a:solidFill>
            <a:schemeClr val="accent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9255EFB9-04D7-BA05-ECFB-22567B03759C}"/>
              </a:ext>
            </a:extLst>
          </p:cNvPr>
          <p:cNvSpPr txBox="1"/>
          <p:nvPr/>
        </p:nvSpPr>
        <p:spPr>
          <a:xfrm>
            <a:off x="9531526" y="1708128"/>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LOCAL</a:t>
            </a:r>
            <a:endParaRPr lang="en-US" sz="3200">
              <a:solidFill>
                <a:schemeClr val="bg1"/>
              </a:solidFill>
              <a:latin typeface="Congenial"/>
            </a:endParaRPr>
          </a:p>
        </p:txBody>
      </p:sp>
      <p:sp>
        <p:nvSpPr>
          <p:cNvPr id="24" name="TextBox 23">
            <a:extLst>
              <a:ext uri="{FF2B5EF4-FFF2-40B4-BE49-F238E27FC236}">
                <a16:creationId xmlns:a16="http://schemas.microsoft.com/office/drawing/2014/main" id="{8D2F39A1-82A2-CD03-857D-D54D69692045}"/>
              </a:ext>
            </a:extLst>
          </p:cNvPr>
          <p:cNvSpPr txBox="1"/>
          <p:nvPr/>
        </p:nvSpPr>
        <p:spPr>
          <a:xfrm>
            <a:off x="9531525" y="3138182"/>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NATIONAL</a:t>
            </a:r>
            <a:endParaRPr lang="en-US" sz="3200">
              <a:solidFill>
                <a:schemeClr val="bg1"/>
              </a:solidFill>
              <a:latin typeface="Congenial"/>
            </a:endParaRPr>
          </a:p>
        </p:txBody>
      </p:sp>
      <p:sp>
        <p:nvSpPr>
          <p:cNvPr id="25" name="TextBox 24">
            <a:extLst>
              <a:ext uri="{FF2B5EF4-FFF2-40B4-BE49-F238E27FC236}">
                <a16:creationId xmlns:a16="http://schemas.microsoft.com/office/drawing/2014/main" id="{62DAA2FB-D0F3-7116-2299-122BB0E13CC5}"/>
              </a:ext>
            </a:extLst>
          </p:cNvPr>
          <p:cNvSpPr txBox="1"/>
          <p:nvPr/>
        </p:nvSpPr>
        <p:spPr>
          <a:xfrm>
            <a:off x="9521087" y="4591001"/>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GLOBAL</a:t>
            </a:r>
            <a:endParaRPr lang="en-US" sz="3200">
              <a:solidFill>
                <a:schemeClr val="bg1"/>
              </a:solidFill>
              <a:latin typeface="Congenial"/>
            </a:endParaRPr>
          </a:p>
        </p:txBody>
      </p:sp>
      <p:sp>
        <p:nvSpPr>
          <p:cNvPr id="26" name="Rectangle 25">
            <a:extLst>
              <a:ext uri="{FF2B5EF4-FFF2-40B4-BE49-F238E27FC236}">
                <a16:creationId xmlns:a16="http://schemas.microsoft.com/office/drawing/2014/main" id="{C789F6F2-5C5F-66E8-7FE6-89EB7E5FF849}"/>
              </a:ext>
            </a:extLst>
          </p:cNvPr>
          <p:cNvSpPr/>
          <p:nvPr/>
        </p:nvSpPr>
        <p:spPr>
          <a:xfrm>
            <a:off x="9301357" y="2665677"/>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BACBA15F-F270-3A62-D111-245F88D83517}"/>
              </a:ext>
            </a:extLst>
          </p:cNvPr>
          <p:cNvSpPr/>
          <p:nvPr/>
        </p:nvSpPr>
        <p:spPr>
          <a:xfrm>
            <a:off x="9301356" y="4173463"/>
            <a:ext cx="2666156" cy="2372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Close with solid fill">
            <a:extLst>
              <a:ext uri="{FF2B5EF4-FFF2-40B4-BE49-F238E27FC236}">
                <a16:creationId xmlns:a16="http://schemas.microsoft.com/office/drawing/2014/main" id="{AEC3C4E4-619D-A232-A6E9-1317BD9E0D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0905" y="1501707"/>
            <a:ext cx="357757" cy="301060"/>
          </a:xfrm>
          <a:prstGeom prst="rect">
            <a:avLst/>
          </a:prstGeom>
        </p:spPr>
      </p:pic>
      <p:sp>
        <p:nvSpPr>
          <p:cNvPr id="4" name="Rectangle 3">
            <a:extLst>
              <a:ext uri="{FF2B5EF4-FFF2-40B4-BE49-F238E27FC236}">
                <a16:creationId xmlns:a16="http://schemas.microsoft.com/office/drawing/2014/main" id="{1AF2B7C8-3AFB-78A0-FD9E-020D9354DF74}"/>
              </a:ext>
            </a:extLst>
          </p:cNvPr>
          <p:cNvSpPr/>
          <p:nvPr/>
        </p:nvSpPr>
        <p:spPr>
          <a:xfrm>
            <a:off x="9294168" y="4175299"/>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7835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883DD357-137E-D316-A679-30541CA1A9EA}"/>
            </a:ext>
          </a:extLst>
        </p:cNvPr>
        <p:cNvGrpSpPr/>
        <p:nvPr/>
      </p:nvGrpSpPr>
      <p:grpSpPr>
        <a:xfrm>
          <a:off x="0" y="0"/>
          <a:ext cx="0" cy="0"/>
          <a:chOff x="0" y="0"/>
          <a:chExt cx="0" cy="0"/>
        </a:xfrm>
      </p:grpSpPr>
      <p:pic>
        <p:nvPicPr>
          <p:cNvPr id="8" name="Picture 7" descr="A brown animal with long whiskers&#10;&#10;AI-generated content may be incorrect.">
            <a:extLst>
              <a:ext uri="{FF2B5EF4-FFF2-40B4-BE49-F238E27FC236}">
                <a16:creationId xmlns:a16="http://schemas.microsoft.com/office/drawing/2014/main" id="{6603D86D-CC75-BA53-D36A-292BC0DEF51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852695"/>
            <a:ext cx="2237047" cy="2070093"/>
          </a:xfrm>
          <a:prstGeom prst="rect">
            <a:avLst/>
          </a:prstGeom>
        </p:spPr>
      </p:pic>
      <p:sp>
        <p:nvSpPr>
          <p:cNvPr id="4" name="Title 1">
            <a:extLst>
              <a:ext uri="{FF2B5EF4-FFF2-40B4-BE49-F238E27FC236}">
                <a16:creationId xmlns:a16="http://schemas.microsoft.com/office/drawing/2014/main" id="{85B990A6-9631-20B4-5666-AA5EDE1E85B1}"/>
              </a:ext>
            </a:extLst>
          </p:cNvPr>
          <p:cNvSpPr txBox="1">
            <a:spLocks/>
          </p:cNvSpPr>
          <p:nvPr/>
        </p:nvSpPr>
        <p:spPr>
          <a:xfrm>
            <a:off x="4070798" y="4155805"/>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LEADERBOARD</a:t>
            </a:r>
          </a:p>
        </p:txBody>
      </p:sp>
      <p:sp>
        <p:nvSpPr>
          <p:cNvPr id="5" name="Title 1">
            <a:extLst>
              <a:ext uri="{FF2B5EF4-FFF2-40B4-BE49-F238E27FC236}">
                <a16:creationId xmlns:a16="http://schemas.microsoft.com/office/drawing/2014/main" id="{C44BF3FC-E685-0886-96BC-0F7D296B9917}"/>
              </a:ext>
            </a:extLst>
          </p:cNvPr>
          <p:cNvSpPr txBox="1">
            <a:spLocks/>
          </p:cNvSpPr>
          <p:nvPr/>
        </p:nvSpPr>
        <p:spPr>
          <a:xfrm>
            <a:off x="4070798" y="3232820"/>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SETTINGS</a:t>
            </a:r>
          </a:p>
        </p:txBody>
      </p:sp>
      <p:sp>
        <p:nvSpPr>
          <p:cNvPr id="2" name="Title 1">
            <a:extLst>
              <a:ext uri="{FF2B5EF4-FFF2-40B4-BE49-F238E27FC236}">
                <a16:creationId xmlns:a16="http://schemas.microsoft.com/office/drawing/2014/main" id="{4A7C1BCE-275C-ABB3-E0EC-0081DDED48E1}"/>
              </a:ext>
            </a:extLst>
          </p:cNvPr>
          <p:cNvSpPr>
            <a:spLocks noGrp="1"/>
          </p:cNvSpPr>
          <p:nvPr>
            <p:ph type="title"/>
          </p:nvPr>
        </p:nvSpPr>
        <p:spPr>
          <a:xfrm>
            <a:off x="4068652" y="2307686"/>
            <a:ext cx="4043965" cy="778212"/>
          </a:xfrm>
          <a:prstGeom prst="roundRect">
            <a:avLst/>
          </a:prstGeom>
          <a:solidFill>
            <a:srgbClr val="40FF00"/>
          </a:solidFill>
          <a:ln>
            <a:solidFill>
              <a:schemeClr val="tx1"/>
            </a:solidFill>
          </a:ln>
          <a:effectLst>
            <a:outerShdw blurRad="63500" dist="63500" dir="5460000">
              <a:srgbClr val="000000"/>
            </a:outerShdw>
          </a:effectLst>
        </p:spPr>
        <p:txBody>
          <a:bodyPr/>
          <a:lstStyle/>
          <a:p>
            <a:pPr algn="ctr"/>
            <a:r>
              <a:rPr lang="en-GB">
                <a:solidFill>
                  <a:schemeClr val="bg1"/>
                </a:solidFill>
              </a:rPr>
              <a:t>PLAY</a:t>
            </a:r>
          </a:p>
        </p:txBody>
      </p:sp>
      <p:pic>
        <p:nvPicPr>
          <p:cNvPr id="3" name="Graphic 2" descr="Exit with solid fill">
            <a:extLst>
              <a:ext uri="{FF2B5EF4-FFF2-40B4-BE49-F238E27FC236}">
                <a16:creationId xmlns:a16="http://schemas.microsoft.com/office/drawing/2014/main" id="{647EF5E0-449F-249B-3B54-DBFAEF31C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pic>
        <p:nvPicPr>
          <p:cNvPr id="10" name="Graphic 9" descr="Music notes with solid fill">
            <a:extLst>
              <a:ext uri="{FF2B5EF4-FFF2-40B4-BE49-F238E27FC236}">
                <a16:creationId xmlns:a16="http://schemas.microsoft.com/office/drawing/2014/main" id="{D5EF84DB-F8CE-F209-140D-DBE4493A73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8647" y="203520"/>
            <a:ext cx="673262" cy="644326"/>
          </a:xfrm>
          <a:prstGeom prst="rect">
            <a:avLst/>
          </a:prstGeom>
        </p:spPr>
      </p:pic>
    </p:spTree>
    <p:extLst>
      <p:ext uri="{BB962C8B-B14F-4D97-AF65-F5344CB8AC3E}">
        <p14:creationId xmlns:p14="http://schemas.microsoft.com/office/powerpoint/2010/main" val="14811870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F5D99E-099D-3889-0A6B-630B0E5C747D}"/>
              </a:ext>
            </a:extLst>
          </p:cNvPr>
          <p:cNvSpPr/>
          <p:nvPr/>
        </p:nvSpPr>
        <p:spPr>
          <a:xfrm>
            <a:off x="3362918" y="1565523"/>
            <a:ext cx="2656217"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463EEBF8-5494-566E-C7A7-E769686F5B2F}"/>
              </a:ext>
            </a:extLst>
          </p:cNvPr>
          <p:cNvSpPr/>
          <p:nvPr/>
        </p:nvSpPr>
        <p:spPr>
          <a:xfrm>
            <a:off x="584273" y="1565526"/>
            <a:ext cx="2598344" cy="4283911"/>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8B76B3F-0DA6-AA39-13FB-62662AE4643E}"/>
              </a:ext>
            </a:extLst>
          </p:cNvPr>
          <p:cNvSpPr txBox="1"/>
          <p:nvPr/>
        </p:nvSpPr>
        <p:spPr>
          <a:xfrm>
            <a:off x="2949624" y="534830"/>
            <a:ext cx="6283105"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3" name="TextBox 22">
            <a:extLst>
              <a:ext uri="{FF2B5EF4-FFF2-40B4-BE49-F238E27FC236}">
                <a16:creationId xmlns:a16="http://schemas.microsoft.com/office/drawing/2014/main" id="{DCD7D4F6-1B13-DCCF-020D-1C869756644F}"/>
              </a:ext>
            </a:extLst>
          </p:cNvPr>
          <p:cNvSpPr txBox="1"/>
          <p:nvPr/>
        </p:nvSpPr>
        <p:spPr>
          <a:xfrm>
            <a:off x="712996" y="4237259"/>
            <a:ext cx="2319125" cy="1015663"/>
          </a:xfrm>
          <a:prstGeom prst="rect">
            <a:avLst/>
          </a:prstGeom>
          <a:noFill/>
        </p:spPr>
        <p:txBody>
          <a:bodyPr wrap="square" lIns="91440" tIns="45720" rIns="91440" bIns="45720" rtlCol="0" anchor="t">
            <a:spAutoFit/>
          </a:bodyPr>
          <a:lstStyle/>
          <a:p>
            <a:pPr algn="ctr"/>
            <a:r>
              <a:rPr lang="en-GB" sz="1200">
                <a:latin typeface="Congenial"/>
              </a:rPr>
              <a:t>This mode is made for first time players as well as young students. Targets are easier to whack; disappear slower and appear larger on screen.</a:t>
            </a:r>
          </a:p>
        </p:txBody>
      </p:sp>
      <p:sp>
        <p:nvSpPr>
          <p:cNvPr id="24" name="TextBox 23">
            <a:extLst>
              <a:ext uri="{FF2B5EF4-FFF2-40B4-BE49-F238E27FC236}">
                <a16:creationId xmlns:a16="http://schemas.microsoft.com/office/drawing/2014/main" id="{96857247-243A-6627-0F7C-0734A120E911}"/>
              </a:ext>
            </a:extLst>
          </p:cNvPr>
          <p:cNvSpPr txBox="1"/>
          <p:nvPr/>
        </p:nvSpPr>
        <p:spPr>
          <a:xfrm>
            <a:off x="3573766" y="4234681"/>
            <a:ext cx="2232316" cy="830997"/>
          </a:xfrm>
          <a:prstGeom prst="rect">
            <a:avLst/>
          </a:prstGeom>
          <a:noFill/>
          <a:effectLst/>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pPr algn="ctr"/>
            <a:r>
              <a:rPr lang="en-GB" sz="1200">
                <a:solidFill>
                  <a:schemeClr val="tx1"/>
                </a:solidFill>
                <a:latin typeface="Congenial"/>
              </a:rPr>
              <a:t>This is the standard level of difficulty. Moles pop up and down quickly, but you will receive more points.</a:t>
            </a:r>
          </a:p>
        </p:txBody>
      </p:sp>
      <p:sp>
        <p:nvSpPr>
          <p:cNvPr id="19" name="Rectangle: Rounded Corners 18">
            <a:extLst>
              <a:ext uri="{FF2B5EF4-FFF2-40B4-BE49-F238E27FC236}">
                <a16:creationId xmlns:a16="http://schemas.microsoft.com/office/drawing/2014/main" id="{545F18D6-5000-A016-D3D4-38D0578B438F}"/>
              </a:ext>
            </a:extLst>
          </p:cNvPr>
          <p:cNvSpPr/>
          <p:nvPr/>
        </p:nvSpPr>
        <p:spPr>
          <a:xfrm>
            <a:off x="9046439" y="1565523"/>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9BCAF911-DBBE-4F3A-3B5F-EDE4E8EAF375}"/>
              </a:ext>
            </a:extLst>
          </p:cNvPr>
          <p:cNvSpPr txBox="1"/>
          <p:nvPr/>
        </p:nvSpPr>
        <p:spPr>
          <a:xfrm>
            <a:off x="9187011" y="4240450"/>
            <a:ext cx="2317198" cy="1015663"/>
          </a:xfrm>
          <a:prstGeom prst="rect">
            <a:avLst/>
          </a:prstGeom>
          <a:noFill/>
        </p:spPr>
        <p:txBody>
          <a:bodyPr wrap="square" lIns="91440" tIns="45720" rIns="91440" bIns="45720" rtlCol="0" anchor="t">
            <a:spAutoFit/>
          </a:bodyPr>
          <a:lstStyle/>
          <a:p>
            <a:pPr algn="ctr"/>
            <a:r>
              <a:rPr lang="en-GB" sz="1200">
                <a:latin typeface="Congenial"/>
              </a:rPr>
              <a:t>Accessibility mode supports a variety of augmentative input devices. Targets are large, and additional visual and audio elements guide players.</a:t>
            </a:r>
          </a:p>
        </p:txBody>
      </p:sp>
      <p:sp>
        <p:nvSpPr>
          <p:cNvPr id="5" name="Rectangle: Rounded Corners 4">
            <a:extLst>
              <a:ext uri="{FF2B5EF4-FFF2-40B4-BE49-F238E27FC236}">
                <a16:creationId xmlns:a16="http://schemas.microsoft.com/office/drawing/2014/main" id="{AFB17812-7F26-E8EE-B8D1-039AF84D9888}"/>
              </a:ext>
            </a:extLst>
          </p:cNvPr>
          <p:cNvSpPr/>
          <p:nvPr/>
        </p:nvSpPr>
        <p:spPr>
          <a:xfrm>
            <a:off x="6213365" y="1565524"/>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EF7267E-9131-67AB-4A76-3C118B0D94EE}"/>
              </a:ext>
            </a:extLst>
          </p:cNvPr>
          <p:cNvSpPr txBox="1"/>
          <p:nvPr/>
        </p:nvSpPr>
        <p:spPr>
          <a:xfrm>
            <a:off x="6342087" y="4236399"/>
            <a:ext cx="2319125" cy="830997"/>
          </a:xfrm>
          <a:prstGeom prst="rect">
            <a:avLst/>
          </a:prstGeom>
          <a:noFill/>
        </p:spPr>
        <p:txBody>
          <a:bodyPr wrap="square" lIns="91440" tIns="45720" rIns="91440" bIns="45720" rtlCol="0" anchor="t">
            <a:spAutoFit/>
          </a:bodyPr>
          <a:lstStyle/>
          <a:p>
            <a:pPr algn="ctr"/>
            <a:r>
              <a:rPr lang="en-GB" sz="1200">
                <a:latin typeface="Congenial"/>
              </a:rPr>
              <a:t>Advanced is tailored for players who desire the highest level of challenge and want to top the leaderboards.</a:t>
            </a:r>
            <a:endParaRPr lang="en-US" sz="1200">
              <a:latin typeface="Congenial"/>
            </a:endParaRPr>
          </a:p>
        </p:txBody>
      </p:sp>
      <p:sp>
        <p:nvSpPr>
          <p:cNvPr id="4" name="TextBox 3">
            <a:extLst>
              <a:ext uri="{FF2B5EF4-FFF2-40B4-BE49-F238E27FC236}">
                <a16:creationId xmlns:a16="http://schemas.microsoft.com/office/drawing/2014/main" id="{8364A163-43CA-5E35-513A-C449D66D61DB}"/>
              </a:ext>
            </a:extLst>
          </p:cNvPr>
          <p:cNvSpPr txBox="1"/>
          <p:nvPr/>
        </p:nvSpPr>
        <p:spPr>
          <a:xfrm>
            <a:off x="2960915" y="531521"/>
            <a:ext cx="6281461"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MODE SELECT</a:t>
            </a:r>
          </a:p>
        </p:txBody>
      </p:sp>
      <p:pic>
        <p:nvPicPr>
          <p:cNvPr id="12" name="Picture 11" descr="A cartoon of a person hitting a hammer in a video game&#10;&#10;AI-generated content may be incorrect.">
            <a:extLst>
              <a:ext uri="{FF2B5EF4-FFF2-40B4-BE49-F238E27FC236}">
                <a16:creationId xmlns:a16="http://schemas.microsoft.com/office/drawing/2014/main" id="{24698E32-B4A3-5E8E-F50B-11E006B34854}"/>
              </a:ext>
            </a:extLst>
          </p:cNvPr>
          <p:cNvPicPr>
            <a:picLocks noChangeAspect="1"/>
          </p:cNvPicPr>
          <p:nvPr/>
        </p:nvPicPr>
        <p:blipFill>
          <a:blip r:embed="rId3"/>
          <a:srcRect t="296" r="592" b="-38"/>
          <a:stretch/>
        </p:blipFill>
        <p:spPr>
          <a:xfrm>
            <a:off x="6594022" y="1875064"/>
            <a:ext cx="1823389" cy="1829517"/>
          </a:xfrm>
          <a:prstGeom prst="rect">
            <a:avLst/>
          </a:prstGeom>
        </p:spPr>
      </p:pic>
      <p:pic>
        <p:nvPicPr>
          <p:cNvPr id="16" name="Picture 15" descr="A person in a wheelchair playing a video game&#10;&#10;AI-generated content may be incorrect.">
            <a:extLst>
              <a:ext uri="{FF2B5EF4-FFF2-40B4-BE49-F238E27FC236}">
                <a16:creationId xmlns:a16="http://schemas.microsoft.com/office/drawing/2014/main" id="{8978789E-C29C-31B0-5EC8-9A6E590FFFCF}"/>
              </a:ext>
            </a:extLst>
          </p:cNvPr>
          <p:cNvPicPr>
            <a:picLocks noChangeAspect="1"/>
          </p:cNvPicPr>
          <p:nvPr/>
        </p:nvPicPr>
        <p:blipFill>
          <a:blip r:embed="rId4"/>
          <a:stretch>
            <a:fillRect/>
          </a:stretch>
        </p:blipFill>
        <p:spPr>
          <a:xfrm>
            <a:off x="9429751" y="1875065"/>
            <a:ext cx="1828801" cy="1828801"/>
          </a:xfrm>
          <a:prstGeom prst="rect">
            <a:avLst/>
          </a:prstGeom>
        </p:spPr>
      </p:pic>
      <p:pic>
        <p:nvPicPr>
          <p:cNvPr id="10" name="Picture 9" descr="A cartoon child playing a video game&#10;&#10;AI-generated content may be incorrect.">
            <a:extLst>
              <a:ext uri="{FF2B5EF4-FFF2-40B4-BE49-F238E27FC236}">
                <a16:creationId xmlns:a16="http://schemas.microsoft.com/office/drawing/2014/main" id="{CC9A87F0-6C05-2DDF-2D28-42D5BEF82562}"/>
              </a:ext>
            </a:extLst>
          </p:cNvPr>
          <p:cNvPicPr>
            <a:picLocks noChangeAspect="1"/>
          </p:cNvPicPr>
          <p:nvPr/>
        </p:nvPicPr>
        <p:blipFill>
          <a:blip r:embed="rId5"/>
          <a:srcRect r="-599" b="-937"/>
          <a:stretch/>
        </p:blipFill>
        <p:spPr>
          <a:xfrm>
            <a:off x="960664" y="1875064"/>
            <a:ext cx="1834276" cy="1840440"/>
          </a:xfrm>
          <a:prstGeom prst="rect">
            <a:avLst/>
          </a:prstGeom>
        </p:spPr>
      </p:pic>
      <p:pic>
        <p:nvPicPr>
          <p:cNvPr id="9" name="Picture 8" descr="A cartoon of a child hitting a hammer&#10;&#10;AI-generated content may be incorrect.">
            <a:extLst>
              <a:ext uri="{FF2B5EF4-FFF2-40B4-BE49-F238E27FC236}">
                <a16:creationId xmlns:a16="http://schemas.microsoft.com/office/drawing/2014/main" id="{517A3B7E-6D9F-41DC-99E5-069B6FDC080C}"/>
              </a:ext>
            </a:extLst>
          </p:cNvPr>
          <p:cNvPicPr>
            <a:picLocks noChangeAspect="1"/>
          </p:cNvPicPr>
          <p:nvPr/>
        </p:nvPicPr>
        <p:blipFill>
          <a:blip r:embed="rId6"/>
          <a:srcRect t="296" r="592" b="-38"/>
          <a:stretch/>
        </p:blipFill>
        <p:spPr>
          <a:xfrm>
            <a:off x="3774621" y="1875064"/>
            <a:ext cx="1823389" cy="1829517"/>
          </a:xfrm>
          <a:prstGeom prst="rect">
            <a:avLst/>
          </a:prstGeom>
        </p:spPr>
      </p:pic>
      <p:sp>
        <p:nvSpPr>
          <p:cNvPr id="17" name="TextBox 16">
            <a:extLst>
              <a:ext uri="{FF2B5EF4-FFF2-40B4-BE49-F238E27FC236}">
                <a16:creationId xmlns:a16="http://schemas.microsoft.com/office/drawing/2014/main" id="{4FFF4B38-0E73-83EC-BF36-86EB99B4A28F}"/>
              </a:ext>
            </a:extLst>
          </p:cNvPr>
          <p:cNvSpPr txBox="1"/>
          <p:nvPr/>
        </p:nvSpPr>
        <p:spPr>
          <a:xfrm>
            <a:off x="1078760" y="3764038"/>
            <a:ext cx="159925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Beginner</a:t>
            </a:r>
            <a:endParaRPr lang="en-US">
              <a:latin typeface="ADLaM Display"/>
              <a:ea typeface="ADLaM Display"/>
              <a:cs typeface="ADLaM Display"/>
            </a:endParaRPr>
          </a:p>
        </p:txBody>
      </p:sp>
      <p:sp>
        <p:nvSpPr>
          <p:cNvPr id="18" name="TextBox 17">
            <a:extLst>
              <a:ext uri="{FF2B5EF4-FFF2-40B4-BE49-F238E27FC236}">
                <a16:creationId xmlns:a16="http://schemas.microsoft.com/office/drawing/2014/main" id="{050F9FB3-F765-C477-8BE0-7105DDADB906}"/>
              </a:ext>
            </a:extLst>
          </p:cNvPr>
          <p:cNvSpPr txBox="1"/>
          <p:nvPr/>
        </p:nvSpPr>
        <p:spPr>
          <a:xfrm>
            <a:off x="3734874" y="3769481"/>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Intermediate</a:t>
            </a:r>
            <a:endParaRPr lang="en-US">
              <a:latin typeface="ADLaM Display"/>
              <a:ea typeface="ADLaM Display"/>
              <a:cs typeface="ADLaM Display"/>
            </a:endParaRPr>
          </a:p>
        </p:txBody>
      </p:sp>
      <p:sp>
        <p:nvSpPr>
          <p:cNvPr id="22" name="TextBox 21">
            <a:extLst>
              <a:ext uri="{FF2B5EF4-FFF2-40B4-BE49-F238E27FC236}">
                <a16:creationId xmlns:a16="http://schemas.microsoft.com/office/drawing/2014/main" id="{D5AE9E3D-9D9E-6283-C8D7-D53BA417D387}"/>
              </a:ext>
            </a:extLst>
          </p:cNvPr>
          <p:cNvSpPr txBox="1"/>
          <p:nvPr/>
        </p:nvSpPr>
        <p:spPr>
          <a:xfrm>
            <a:off x="6543388"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Advanced</a:t>
            </a:r>
            <a:endParaRPr lang="en-US">
              <a:latin typeface="ADLaM Display"/>
              <a:ea typeface="ADLaM Display"/>
              <a:cs typeface="ADLaM Display"/>
            </a:endParaRPr>
          </a:p>
        </p:txBody>
      </p:sp>
      <p:sp>
        <p:nvSpPr>
          <p:cNvPr id="25" name="TextBox 24">
            <a:extLst>
              <a:ext uri="{FF2B5EF4-FFF2-40B4-BE49-F238E27FC236}">
                <a16:creationId xmlns:a16="http://schemas.microsoft.com/office/drawing/2014/main" id="{3BF3878B-0E8E-DF8D-2306-2A7651C901ED}"/>
              </a:ext>
            </a:extLst>
          </p:cNvPr>
          <p:cNvSpPr txBox="1"/>
          <p:nvPr/>
        </p:nvSpPr>
        <p:spPr>
          <a:xfrm>
            <a:off x="9384559"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tx1">
                    <a:lumMod val="95000"/>
                    <a:lumOff val="5000"/>
                  </a:schemeClr>
                </a:solidFill>
                <a:latin typeface="ADLaM Display"/>
                <a:ea typeface="ADLaM Display"/>
                <a:cs typeface="ADLaM Display"/>
              </a:rPr>
              <a:t>Accessibility</a:t>
            </a:r>
            <a:endParaRPr lang="en-US">
              <a:solidFill>
                <a:schemeClr val="tx1">
                  <a:lumMod val="95000"/>
                  <a:lumOff val="5000"/>
                </a:schemeClr>
              </a:solidFill>
              <a:latin typeface="ADLaM Display"/>
              <a:ea typeface="ADLaM Display"/>
              <a:cs typeface="ADLaM Display"/>
            </a:endParaRPr>
          </a:p>
        </p:txBody>
      </p:sp>
      <p:pic>
        <p:nvPicPr>
          <p:cNvPr id="3" name="Graphic 2" descr="Exit with solid fill">
            <a:hlinkClick r:id="" action="ppaction://hlinkshowjump?jump=firstslide"/>
            <a:extLst>
              <a:ext uri="{FF2B5EF4-FFF2-40B4-BE49-F238E27FC236}">
                <a16:creationId xmlns:a16="http://schemas.microsoft.com/office/drawing/2014/main" id="{2F96379F-673B-9816-2032-9B94CA0F3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6" name="Rectangle: Rounded Corners 5">
            <a:hlinkClick r:id="rId9" action="ppaction://hlinksldjump"/>
            <a:extLst>
              <a:ext uri="{FF2B5EF4-FFF2-40B4-BE49-F238E27FC236}">
                <a16:creationId xmlns:a16="http://schemas.microsoft.com/office/drawing/2014/main" id="{9B0BC9B4-98E5-A0E6-4D61-7274F257FD8C}"/>
              </a:ext>
            </a:extLst>
          </p:cNvPr>
          <p:cNvSpPr/>
          <p:nvPr/>
        </p:nvSpPr>
        <p:spPr>
          <a:xfrm>
            <a:off x="581124" y="1561910"/>
            <a:ext cx="2598344" cy="4283911"/>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hlinkClick r:id="rId10" action="ppaction://hlinksldjump"/>
            <a:extLst>
              <a:ext uri="{FF2B5EF4-FFF2-40B4-BE49-F238E27FC236}">
                <a16:creationId xmlns:a16="http://schemas.microsoft.com/office/drawing/2014/main" id="{CC273A63-88E2-EFC8-D370-9A00B2D7F2A4}"/>
              </a:ext>
            </a:extLst>
          </p:cNvPr>
          <p:cNvSpPr/>
          <p:nvPr/>
        </p:nvSpPr>
        <p:spPr>
          <a:xfrm>
            <a:off x="3368160" y="1552265"/>
            <a:ext cx="2656217"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hlinkClick r:id="rId11" action="ppaction://hlinksldjump"/>
            <a:extLst>
              <a:ext uri="{FF2B5EF4-FFF2-40B4-BE49-F238E27FC236}">
                <a16:creationId xmlns:a16="http://schemas.microsoft.com/office/drawing/2014/main" id="{121F2060-5F19-3051-1BB8-70E3B9148556}"/>
              </a:ext>
            </a:extLst>
          </p:cNvPr>
          <p:cNvSpPr/>
          <p:nvPr/>
        </p:nvSpPr>
        <p:spPr>
          <a:xfrm>
            <a:off x="6213365" y="1552265"/>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hlinkClick r:id="rId12" action="ppaction://hlinksldjump"/>
            <a:extLst>
              <a:ext uri="{FF2B5EF4-FFF2-40B4-BE49-F238E27FC236}">
                <a16:creationId xmlns:a16="http://schemas.microsoft.com/office/drawing/2014/main" id="{37D23DBA-D934-1AF0-6115-48FF9785F1D1}"/>
              </a:ext>
            </a:extLst>
          </p:cNvPr>
          <p:cNvSpPr/>
          <p:nvPr/>
        </p:nvSpPr>
        <p:spPr>
          <a:xfrm>
            <a:off x="9041869" y="1561910"/>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35796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87591EF5-D04E-4EDD-D929-9203BE3B0B4B}"/>
            </a:ext>
          </a:extLst>
        </p:cNvPr>
        <p:cNvGrpSpPr/>
        <p:nvPr/>
      </p:nvGrpSpPr>
      <p:grpSpPr>
        <a:xfrm>
          <a:off x="0" y="0"/>
          <a:ext cx="0" cy="0"/>
          <a:chOff x="0" y="0"/>
          <a:chExt cx="0" cy="0"/>
        </a:xfrm>
      </p:grpSpPr>
      <p:pic>
        <p:nvPicPr>
          <p:cNvPr id="7" name="Picture 6" descr="A brown animal with long whiskers&#10;&#10;AI-generated content may be incorrect.">
            <a:extLst>
              <a:ext uri="{FF2B5EF4-FFF2-40B4-BE49-F238E27FC236}">
                <a16:creationId xmlns:a16="http://schemas.microsoft.com/office/drawing/2014/main" id="{BAD34CBE-AFFB-8F9D-C03E-47C74F90E94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852695"/>
            <a:ext cx="2237047" cy="2070093"/>
          </a:xfrm>
          <a:prstGeom prst="rect">
            <a:avLst/>
          </a:prstGeom>
        </p:spPr>
      </p:pic>
      <p:sp>
        <p:nvSpPr>
          <p:cNvPr id="5" name="Title 1">
            <a:extLst>
              <a:ext uri="{FF2B5EF4-FFF2-40B4-BE49-F238E27FC236}">
                <a16:creationId xmlns:a16="http://schemas.microsoft.com/office/drawing/2014/main" id="{87A029F1-7157-C6BC-1546-57C4F1F94E98}"/>
              </a:ext>
            </a:extLst>
          </p:cNvPr>
          <p:cNvSpPr txBox="1">
            <a:spLocks/>
          </p:cNvSpPr>
          <p:nvPr/>
        </p:nvSpPr>
        <p:spPr>
          <a:xfrm>
            <a:off x="4070798" y="3232820"/>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MULTIPLAYER</a:t>
            </a:r>
          </a:p>
        </p:txBody>
      </p:sp>
      <p:sp>
        <p:nvSpPr>
          <p:cNvPr id="2" name="Title 1">
            <a:extLst>
              <a:ext uri="{FF2B5EF4-FFF2-40B4-BE49-F238E27FC236}">
                <a16:creationId xmlns:a16="http://schemas.microsoft.com/office/drawing/2014/main" id="{2CBBF611-05B9-F38C-55EF-EB044DDD4DCD}"/>
              </a:ext>
            </a:extLst>
          </p:cNvPr>
          <p:cNvSpPr>
            <a:spLocks noGrp="1"/>
          </p:cNvSpPr>
          <p:nvPr>
            <p:ph type="title"/>
          </p:nvPr>
        </p:nvSpPr>
        <p:spPr>
          <a:xfrm>
            <a:off x="4068652" y="2307686"/>
            <a:ext cx="4043965" cy="778212"/>
          </a:xfrm>
          <a:prstGeom prst="roundRect">
            <a:avLst/>
          </a:prstGeom>
          <a:solidFill>
            <a:srgbClr val="40FF00"/>
          </a:solidFill>
          <a:ln>
            <a:solidFill>
              <a:schemeClr val="tx1"/>
            </a:solidFill>
          </a:ln>
          <a:effectLst>
            <a:outerShdw blurRad="63500" dist="63500" dir="5460000">
              <a:srgbClr val="000000"/>
            </a:outerShdw>
          </a:effectLst>
        </p:spPr>
        <p:txBody>
          <a:bodyPr/>
          <a:lstStyle/>
          <a:p>
            <a:pPr algn="ctr"/>
            <a:r>
              <a:rPr lang="en-GB">
                <a:solidFill>
                  <a:schemeClr val="bg1"/>
                </a:solidFill>
              </a:rPr>
              <a:t>SINGLE PLAYER</a:t>
            </a:r>
          </a:p>
        </p:txBody>
      </p:sp>
      <p:pic>
        <p:nvPicPr>
          <p:cNvPr id="3" name="Graphic 2" descr="Exit with solid fill">
            <a:extLst>
              <a:ext uri="{FF2B5EF4-FFF2-40B4-BE49-F238E27FC236}">
                <a16:creationId xmlns:a16="http://schemas.microsoft.com/office/drawing/2014/main" id="{0787F73E-1918-5CF8-0F01-78EBBCBD5D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pic>
        <p:nvPicPr>
          <p:cNvPr id="10" name="Graphic 9" descr="Music notes with solid fill">
            <a:extLst>
              <a:ext uri="{FF2B5EF4-FFF2-40B4-BE49-F238E27FC236}">
                <a16:creationId xmlns:a16="http://schemas.microsoft.com/office/drawing/2014/main" id="{8885CD6B-F6EC-6B49-14B6-60D68DE674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8647" y="203520"/>
            <a:ext cx="673262" cy="644326"/>
          </a:xfrm>
          <a:prstGeom prst="rect">
            <a:avLst/>
          </a:prstGeom>
        </p:spPr>
      </p:pic>
      <p:sp>
        <p:nvSpPr>
          <p:cNvPr id="8" name="Title 12">
            <a:extLst>
              <a:ext uri="{FF2B5EF4-FFF2-40B4-BE49-F238E27FC236}">
                <a16:creationId xmlns:a16="http://schemas.microsoft.com/office/drawing/2014/main" id="{C3FF6B1D-C184-2675-3F77-D78F8DBD15EA}"/>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sp>
        <p:nvSpPr>
          <p:cNvPr id="11" name="Title 1">
            <a:extLst>
              <a:ext uri="{FF2B5EF4-FFF2-40B4-BE49-F238E27FC236}">
                <a16:creationId xmlns:a16="http://schemas.microsoft.com/office/drawing/2014/main" id="{4EF5082F-A0B6-34BC-DA17-629FFE741E86}"/>
              </a:ext>
            </a:extLst>
          </p:cNvPr>
          <p:cNvSpPr txBox="1">
            <a:spLocks/>
          </p:cNvSpPr>
          <p:nvPr/>
        </p:nvSpPr>
        <p:spPr>
          <a:xfrm>
            <a:off x="4070798" y="4155805"/>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LOCAL</a:t>
            </a:r>
          </a:p>
        </p:txBody>
      </p:sp>
    </p:spTree>
    <p:extLst>
      <p:ext uri="{BB962C8B-B14F-4D97-AF65-F5344CB8AC3E}">
        <p14:creationId xmlns:p14="http://schemas.microsoft.com/office/powerpoint/2010/main" val="14275470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1000" b="-1000"/>
          </a:stretch>
        </a:blipFill>
        <a:effectLst/>
      </p:bgPr>
    </p:bg>
    <p:spTree>
      <p:nvGrpSpPr>
        <p:cNvPr id="1" name="">
          <a:extLst>
            <a:ext uri="{FF2B5EF4-FFF2-40B4-BE49-F238E27FC236}">
              <a16:creationId xmlns:a16="http://schemas.microsoft.com/office/drawing/2014/main" id="{53C098B2-9AF4-F6DB-9996-2E336D68E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741AB-33EF-1D2D-3BA4-494F689DC9CD}"/>
              </a:ext>
            </a:extLst>
          </p:cNvPr>
          <p:cNvSpPr>
            <a:spLocks noGrp="1"/>
          </p:cNvSpPr>
          <p:nvPr>
            <p:ph type="title"/>
          </p:nvPr>
        </p:nvSpPr>
        <p:spPr/>
        <p:txBody>
          <a:bodyPr/>
          <a:lstStyle/>
          <a:p>
            <a:r>
              <a:rPr lang="en-GB">
                <a:solidFill>
                  <a:srgbClr val="CEB98B"/>
                </a:solidFill>
              </a:rPr>
              <a:t>.</a:t>
            </a:r>
          </a:p>
        </p:txBody>
      </p:sp>
      <p:sp>
        <p:nvSpPr>
          <p:cNvPr id="4" name="TextBox 3">
            <a:extLst>
              <a:ext uri="{FF2B5EF4-FFF2-40B4-BE49-F238E27FC236}">
                <a16:creationId xmlns:a16="http://schemas.microsoft.com/office/drawing/2014/main" id="{8ACF273A-5D0F-187C-BCE6-17B2A8AC0615}"/>
              </a:ext>
            </a:extLst>
          </p:cNvPr>
          <p:cNvSpPr txBox="1"/>
          <p:nvPr/>
        </p:nvSpPr>
        <p:spPr>
          <a:xfrm>
            <a:off x="4280441" y="674351"/>
            <a:ext cx="3642936" cy="715089"/>
          </a:xfrm>
          <a:prstGeom prst="roundRect">
            <a:avLst/>
          </a:prstGeom>
          <a:solidFill>
            <a:srgbClr val="40FF00"/>
          </a:solidFill>
          <a:ln>
            <a:solidFill>
              <a:schemeClr val="tx1"/>
            </a:solid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TUTORIAL</a:t>
            </a:r>
          </a:p>
        </p:txBody>
      </p:sp>
      <p:sp>
        <p:nvSpPr>
          <p:cNvPr id="9" name="Title 1">
            <a:extLst>
              <a:ext uri="{FF2B5EF4-FFF2-40B4-BE49-F238E27FC236}">
                <a16:creationId xmlns:a16="http://schemas.microsoft.com/office/drawing/2014/main" id="{D382F5B8-B845-3D34-A662-366F15F20F6A}"/>
              </a:ext>
            </a:extLst>
          </p:cNvPr>
          <p:cNvSpPr txBox="1">
            <a:spLocks/>
          </p:cNvSpPr>
          <p:nvPr/>
        </p:nvSpPr>
        <p:spPr>
          <a:xfrm>
            <a:off x="1112798" y="1918466"/>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0" name="Title 1">
            <a:extLst>
              <a:ext uri="{FF2B5EF4-FFF2-40B4-BE49-F238E27FC236}">
                <a16:creationId xmlns:a16="http://schemas.microsoft.com/office/drawing/2014/main" id="{666DD7E2-F241-CBD1-EF6D-0D2B7251DBCC}"/>
              </a:ext>
            </a:extLst>
          </p:cNvPr>
          <p:cNvSpPr txBox="1">
            <a:spLocks/>
          </p:cNvSpPr>
          <p:nvPr/>
        </p:nvSpPr>
        <p:spPr>
          <a:xfrm>
            <a:off x="4514967" y="1918466"/>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1" name="Title 1">
            <a:extLst>
              <a:ext uri="{FF2B5EF4-FFF2-40B4-BE49-F238E27FC236}">
                <a16:creationId xmlns:a16="http://schemas.microsoft.com/office/drawing/2014/main" id="{D5BE6F03-55DC-99C5-8BDF-C0D3697999AF}"/>
              </a:ext>
            </a:extLst>
          </p:cNvPr>
          <p:cNvSpPr txBox="1">
            <a:spLocks/>
          </p:cNvSpPr>
          <p:nvPr/>
        </p:nvSpPr>
        <p:spPr>
          <a:xfrm>
            <a:off x="7917136" y="1918466"/>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2" name="TextBox 11">
            <a:extLst>
              <a:ext uri="{FF2B5EF4-FFF2-40B4-BE49-F238E27FC236}">
                <a16:creationId xmlns:a16="http://schemas.microsoft.com/office/drawing/2014/main" id="{DF73FDA6-E258-92DE-D3AA-2D806CD154A0}"/>
              </a:ext>
            </a:extLst>
          </p:cNvPr>
          <p:cNvSpPr txBox="1"/>
          <p:nvPr/>
        </p:nvSpPr>
        <p:spPr>
          <a:xfrm>
            <a:off x="1361228"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SEE!</a:t>
            </a:r>
          </a:p>
        </p:txBody>
      </p:sp>
      <p:sp>
        <p:nvSpPr>
          <p:cNvPr id="14" name="TextBox 13">
            <a:extLst>
              <a:ext uri="{FF2B5EF4-FFF2-40B4-BE49-F238E27FC236}">
                <a16:creationId xmlns:a16="http://schemas.microsoft.com/office/drawing/2014/main" id="{FA87A8B7-77CA-BFBC-23B8-305AB6C47E52}"/>
              </a:ext>
            </a:extLst>
          </p:cNvPr>
          <p:cNvSpPr txBox="1"/>
          <p:nvPr/>
        </p:nvSpPr>
        <p:spPr>
          <a:xfrm>
            <a:off x="4763397"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WACK!</a:t>
            </a:r>
          </a:p>
        </p:txBody>
      </p:sp>
      <p:sp>
        <p:nvSpPr>
          <p:cNvPr id="15" name="TextBox 14">
            <a:extLst>
              <a:ext uri="{FF2B5EF4-FFF2-40B4-BE49-F238E27FC236}">
                <a16:creationId xmlns:a16="http://schemas.microsoft.com/office/drawing/2014/main" id="{318E68B7-6B10-50AB-5014-47B82B33135C}"/>
              </a:ext>
            </a:extLst>
          </p:cNvPr>
          <p:cNvSpPr txBox="1"/>
          <p:nvPr/>
        </p:nvSpPr>
        <p:spPr>
          <a:xfrm>
            <a:off x="8165566"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REPEAT!</a:t>
            </a:r>
          </a:p>
        </p:txBody>
      </p:sp>
      <p:pic>
        <p:nvPicPr>
          <p:cNvPr id="6" name="Graphic 5" descr="Hammer1 with solid fill">
            <a:extLst>
              <a:ext uri="{FF2B5EF4-FFF2-40B4-BE49-F238E27FC236}">
                <a16:creationId xmlns:a16="http://schemas.microsoft.com/office/drawing/2014/main" id="{60D3AC99-1152-96CF-6D42-5BC371459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505" y="2795384"/>
            <a:ext cx="1496458" cy="1488154"/>
          </a:xfrm>
          <a:prstGeom prst="rect">
            <a:avLst/>
          </a:prstGeom>
        </p:spPr>
      </p:pic>
      <p:pic>
        <p:nvPicPr>
          <p:cNvPr id="7" name="Graphic 6" descr="Eye with solid fill">
            <a:extLst>
              <a:ext uri="{FF2B5EF4-FFF2-40B4-BE49-F238E27FC236}">
                <a16:creationId xmlns:a16="http://schemas.microsoft.com/office/drawing/2014/main" id="{57E71919-FE68-889D-702E-D421D361E467}"/>
              </a:ext>
            </a:extLst>
          </p:cNvPr>
          <p:cNvPicPr>
            <a:picLocks noChangeAspect="1"/>
          </p:cNvPicPr>
          <p:nvPr/>
        </p:nvPicPr>
        <p:blipFill>
          <a:blip r:embed="rId6">
            <a:extLst>
              <a:ext uri="{96DAC541-7B7A-43D3-8B79-37D633B846F1}">
                <asvg:svgBlip xmlns:asvg="http://schemas.microsoft.com/office/drawing/2016/SVG/main" r:embed="rId7"/>
              </a:ext>
            </a:extLst>
          </a:blip>
          <a:srcRect t="16952" b="17222"/>
          <a:stretch/>
        </p:blipFill>
        <p:spPr>
          <a:xfrm>
            <a:off x="1614694" y="2875208"/>
            <a:ext cx="2159357" cy="1449687"/>
          </a:xfrm>
          <a:prstGeom prst="rect">
            <a:avLst/>
          </a:prstGeom>
        </p:spPr>
      </p:pic>
      <p:pic>
        <p:nvPicPr>
          <p:cNvPr id="8" name="Graphic 7" descr="Repeat with solid fill">
            <a:extLst>
              <a:ext uri="{FF2B5EF4-FFF2-40B4-BE49-F238E27FC236}">
                <a16:creationId xmlns:a16="http://schemas.microsoft.com/office/drawing/2014/main" id="{6BCD9C93-E4E3-79AF-717A-1CDAD53513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31404" y="2796654"/>
            <a:ext cx="1534614" cy="1506914"/>
          </a:xfrm>
          <a:prstGeom prst="rect">
            <a:avLst/>
          </a:prstGeom>
        </p:spPr>
      </p:pic>
      <p:sp>
        <p:nvSpPr>
          <p:cNvPr id="13" name="TextBox 12">
            <a:extLst>
              <a:ext uri="{FF2B5EF4-FFF2-40B4-BE49-F238E27FC236}">
                <a16:creationId xmlns:a16="http://schemas.microsoft.com/office/drawing/2014/main" id="{2F8B16A4-19A4-6BC0-AAF7-4CC840F202EC}"/>
              </a:ext>
            </a:extLst>
          </p:cNvPr>
          <p:cNvSpPr txBox="1"/>
          <p:nvPr/>
        </p:nvSpPr>
        <p:spPr>
          <a:xfrm>
            <a:off x="1255801" y="4303568"/>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FIRST IDENTIFY THE MOLES POSITION</a:t>
            </a:r>
            <a:endParaRPr lang="en-US">
              <a:solidFill>
                <a:schemeClr val="bg1"/>
              </a:solidFill>
            </a:endParaRPr>
          </a:p>
        </p:txBody>
      </p:sp>
      <p:sp>
        <p:nvSpPr>
          <p:cNvPr id="16" name="TextBox 15">
            <a:extLst>
              <a:ext uri="{FF2B5EF4-FFF2-40B4-BE49-F238E27FC236}">
                <a16:creationId xmlns:a16="http://schemas.microsoft.com/office/drawing/2014/main" id="{98025DE0-8B72-7908-13D5-12BB90902BFC}"/>
              </a:ext>
            </a:extLst>
          </p:cNvPr>
          <p:cNvSpPr txBox="1"/>
          <p:nvPr/>
        </p:nvSpPr>
        <p:spPr>
          <a:xfrm>
            <a:off x="4657429" y="4303568"/>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WACK THE MOLE AS QUICKLY AS YOU CAN</a:t>
            </a:r>
          </a:p>
        </p:txBody>
      </p:sp>
      <p:sp>
        <p:nvSpPr>
          <p:cNvPr id="17" name="TextBox 16">
            <a:extLst>
              <a:ext uri="{FF2B5EF4-FFF2-40B4-BE49-F238E27FC236}">
                <a16:creationId xmlns:a16="http://schemas.microsoft.com/office/drawing/2014/main" id="{56B2D35E-DFB8-54E4-6205-0E73140FA22A}"/>
              </a:ext>
            </a:extLst>
          </p:cNvPr>
          <p:cNvSpPr txBox="1"/>
          <p:nvPr/>
        </p:nvSpPr>
        <p:spPr>
          <a:xfrm>
            <a:off x="8060140" y="4324895"/>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REPEAT UNTIL THE GAME CONCLUDES</a:t>
            </a:r>
          </a:p>
        </p:txBody>
      </p:sp>
      <p:sp>
        <p:nvSpPr>
          <p:cNvPr id="3" name="Title 1">
            <a:extLst>
              <a:ext uri="{FF2B5EF4-FFF2-40B4-BE49-F238E27FC236}">
                <a16:creationId xmlns:a16="http://schemas.microsoft.com/office/drawing/2014/main" id="{D0ECD5A0-B614-23C2-69FE-54940E3C2330}"/>
              </a:ext>
            </a:extLst>
          </p:cNvPr>
          <p:cNvSpPr txBox="1">
            <a:spLocks/>
          </p:cNvSpPr>
          <p:nvPr/>
        </p:nvSpPr>
        <p:spPr>
          <a:xfrm>
            <a:off x="1112798" y="5589028"/>
            <a:ext cx="9988030" cy="92976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pic>
        <p:nvPicPr>
          <p:cNvPr id="19" name="Graphic 18" descr="Lights On with solid fill">
            <a:extLst>
              <a:ext uri="{FF2B5EF4-FFF2-40B4-BE49-F238E27FC236}">
                <a16:creationId xmlns:a16="http://schemas.microsoft.com/office/drawing/2014/main" id="{02BF14D6-7A0F-411E-79A2-28CA366C7C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5791" y="5656922"/>
            <a:ext cx="794581" cy="775041"/>
          </a:xfrm>
          <a:prstGeom prst="rect">
            <a:avLst/>
          </a:prstGeom>
        </p:spPr>
      </p:pic>
      <p:sp>
        <p:nvSpPr>
          <p:cNvPr id="20" name="TextBox 19">
            <a:extLst>
              <a:ext uri="{FF2B5EF4-FFF2-40B4-BE49-F238E27FC236}">
                <a16:creationId xmlns:a16="http://schemas.microsoft.com/office/drawing/2014/main" id="{71D9BD05-0770-1C48-369C-8094594A42E1}"/>
              </a:ext>
            </a:extLst>
          </p:cNvPr>
          <p:cNvSpPr txBox="1"/>
          <p:nvPr/>
        </p:nvSpPr>
        <p:spPr>
          <a:xfrm>
            <a:off x="1598743" y="5864175"/>
            <a:ext cx="8989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THE FASTER YOU WHACK THE MORE POINTS YOU WILL RECEIVE</a:t>
            </a:r>
            <a:endParaRPr lang="en-US"/>
          </a:p>
        </p:txBody>
      </p:sp>
    </p:spTree>
    <p:extLst>
      <p:ext uri="{BB962C8B-B14F-4D97-AF65-F5344CB8AC3E}">
        <p14:creationId xmlns:p14="http://schemas.microsoft.com/office/powerpoint/2010/main" val="24649736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CB2359F8-4177-CD3F-8649-C706E852B2D6}"/>
            </a:ext>
          </a:extLst>
        </p:cNvPr>
        <p:cNvGrpSpPr/>
        <p:nvPr/>
      </p:nvGrpSpPr>
      <p:grpSpPr>
        <a:xfrm>
          <a:off x="0" y="0"/>
          <a:ext cx="0" cy="0"/>
          <a:chOff x="0" y="0"/>
          <a:chExt cx="0" cy="0"/>
        </a:xfrm>
      </p:grpSpPr>
      <p:sp>
        <p:nvSpPr>
          <p:cNvPr id="4" name="Title 12">
            <a:extLst>
              <a:ext uri="{FF2B5EF4-FFF2-40B4-BE49-F238E27FC236}">
                <a16:creationId xmlns:a16="http://schemas.microsoft.com/office/drawing/2014/main" id="{3FC940D9-E2EA-AF05-7DF5-B2CA864A907D}"/>
              </a:ext>
            </a:extLst>
          </p:cNvPr>
          <p:cNvSpPr txBox="1">
            <a:spLocks/>
          </p:cNvSpPr>
          <p:nvPr/>
        </p:nvSpPr>
        <p:spPr>
          <a:xfrm>
            <a:off x="7762567" y="183715"/>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SCORE: 0</a:t>
            </a:r>
          </a:p>
        </p:txBody>
      </p:sp>
      <p:sp>
        <p:nvSpPr>
          <p:cNvPr id="5" name="Title 12">
            <a:extLst>
              <a:ext uri="{FF2B5EF4-FFF2-40B4-BE49-F238E27FC236}">
                <a16:creationId xmlns:a16="http://schemas.microsoft.com/office/drawing/2014/main" id="{51397D22-573B-E573-8B9F-39141583C7AD}"/>
              </a:ext>
            </a:extLst>
          </p:cNvPr>
          <p:cNvSpPr txBox="1">
            <a:spLocks/>
          </p:cNvSpPr>
          <p:nvPr/>
        </p:nvSpPr>
        <p:spPr>
          <a:xfrm>
            <a:off x="343779" y="183714"/>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TIME: 00.00</a:t>
            </a:r>
          </a:p>
        </p:txBody>
      </p:sp>
      <p:pic>
        <p:nvPicPr>
          <p:cNvPr id="80" name="Picture 79" descr="A brown animal with long whiskers&#10;&#10;AI-generated content may be incorrect.">
            <a:extLst>
              <a:ext uri="{FF2B5EF4-FFF2-40B4-BE49-F238E27FC236}">
                <a16:creationId xmlns:a16="http://schemas.microsoft.com/office/drawing/2014/main" id="{9BC1DE3B-6072-ADB2-C6E7-C4EE46C996A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2334198" y="3127490"/>
            <a:ext cx="2237047" cy="2070093"/>
          </a:xfrm>
          <a:prstGeom prst="rect">
            <a:avLst/>
          </a:prstGeom>
        </p:spPr>
      </p:pic>
      <p:pic>
        <p:nvPicPr>
          <p:cNvPr id="84" name="Picture 83" descr="A brown animal with long whiskers&#10;&#10;AI-generated content may be incorrect.">
            <a:extLst>
              <a:ext uri="{FF2B5EF4-FFF2-40B4-BE49-F238E27FC236}">
                <a16:creationId xmlns:a16="http://schemas.microsoft.com/office/drawing/2014/main" id="{3536251B-8AB4-52E5-F4B3-4BE9F2DCF945}"/>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30000" contrast="100000"/>
                    </a14:imgEffect>
                  </a14:imgLayer>
                </a14:imgProps>
              </a:ext>
            </a:extLst>
          </a:blip>
          <a:stretch>
            <a:fillRect/>
          </a:stretch>
        </p:blipFill>
        <p:spPr>
          <a:xfrm>
            <a:off x="1074633" y="4779307"/>
            <a:ext cx="1356375" cy="1258126"/>
          </a:xfrm>
          <a:prstGeom prst="rect">
            <a:avLst/>
          </a:prstGeom>
        </p:spPr>
      </p:pic>
      <p:pic>
        <p:nvPicPr>
          <p:cNvPr id="2" name="Picture 1" descr="A brown animal with long whiskers&#10;&#10;AI-generated content may be incorrect.">
            <a:extLst>
              <a:ext uri="{FF2B5EF4-FFF2-40B4-BE49-F238E27FC236}">
                <a16:creationId xmlns:a16="http://schemas.microsoft.com/office/drawing/2014/main" id="{F56228FD-5E1D-5955-F59A-CE2957760E4B}"/>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30000" contrast="100000"/>
                    </a14:imgEffect>
                  </a14:imgLayer>
                </a14:imgProps>
              </a:ext>
            </a:extLst>
          </a:blip>
          <a:stretch>
            <a:fillRect/>
          </a:stretch>
        </p:blipFill>
        <p:spPr>
          <a:xfrm>
            <a:off x="5625167" y="5197871"/>
            <a:ext cx="937811" cy="828830"/>
          </a:xfrm>
          <a:prstGeom prst="rect">
            <a:avLst/>
          </a:prstGeom>
        </p:spPr>
      </p:pic>
      <p:pic>
        <p:nvPicPr>
          <p:cNvPr id="3" name="Picture 2" descr="A brown animal with long whiskers&#10;&#10;AI-generated content may be incorrect.">
            <a:extLst>
              <a:ext uri="{FF2B5EF4-FFF2-40B4-BE49-F238E27FC236}">
                <a16:creationId xmlns:a16="http://schemas.microsoft.com/office/drawing/2014/main" id="{BC432731-F3F6-2AAB-2C5D-114DFD31D8D7}"/>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30000" contrast="100000"/>
                    </a14:imgEffect>
                  </a14:imgLayer>
                </a14:imgProps>
              </a:ext>
            </a:extLst>
          </a:blip>
          <a:stretch>
            <a:fillRect/>
          </a:stretch>
        </p:blipFill>
        <p:spPr>
          <a:xfrm>
            <a:off x="7031110" y="1806433"/>
            <a:ext cx="3781896" cy="3597788"/>
          </a:xfrm>
          <a:prstGeom prst="rect">
            <a:avLst/>
          </a:prstGeom>
        </p:spPr>
      </p:pic>
      <p:pic>
        <p:nvPicPr>
          <p:cNvPr id="6" name="Picture 5" descr="A brown animal with long whiskers&#10;&#10;AI-generated content may be incorrect.">
            <a:extLst>
              <a:ext uri="{FF2B5EF4-FFF2-40B4-BE49-F238E27FC236}">
                <a16:creationId xmlns:a16="http://schemas.microsoft.com/office/drawing/2014/main" id="{027BA6A6-E558-182A-FF72-EE576DF7D6B6}"/>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30000" contrast="100000"/>
                    </a14:imgEffect>
                  </a14:imgLayer>
                </a14:imgProps>
              </a:ext>
            </a:extLst>
          </a:blip>
          <a:stretch>
            <a:fillRect/>
          </a:stretch>
        </p:blipFill>
        <p:spPr>
          <a:xfrm>
            <a:off x="9649816" y="4489533"/>
            <a:ext cx="1667614" cy="1547900"/>
          </a:xfrm>
          <a:prstGeom prst="rect">
            <a:avLst/>
          </a:prstGeom>
        </p:spPr>
      </p:pic>
    </p:spTree>
    <p:extLst>
      <p:ext uri="{BB962C8B-B14F-4D97-AF65-F5344CB8AC3E}">
        <p14:creationId xmlns:p14="http://schemas.microsoft.com/office/powerpoint/2010/main" val="2457396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A98A4D56-6054-4152-1707-42E5A8F2D8F2}"/>
            </a:ext>
          </a:extLst>
        </p:cNvPr>
        <p:cNvGrpSpPr/>
        <p:nvPr/>
      </p:nvGrpSpPr>
      <p:grpSpPr>
        <a:xfrm>
          <a:off x="0" y="0"/>
          <a:ext cx="0" cy="0"/>
          <a:chOff x="0" y="0"/>
          <a:chExt cx="0" cy="0"/>
        </a:xfrm>
      </p:grpSpPr>
      <p:pic>
        <p:nvPicPr>
          <p:cNvPr id="17" name="Picture 16" descr="A brown animal with long whiskers&#10;&#10;AI-generated content may be incorrect.">
            <a:extLst>
              <a:ext uri="{FF2B5EF4-FFF2-40B4-BE49-F238E27FC236}">
                <a16:creationId xmlns:a16="http://schemas.microsoft.com/office/drawing/2014/main" id="{630E4A9F-125F-232B-450A-F64AD539481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2" name="Title 1">
            <a:extLst>
              <a:ext uri="{FF2B5EF4-FFF2-40B4-BE49-F238E27FC236}">
                <a16:creationId xmlns:a16="http://schemas.microsoft.com/office/drawing/2014/main" id="{AD9A365C-EF98-2C05-02EF-76F12CB2D7B6}"/>
              </a:ext>
            </a:extLst>
          </p:cNvPr>
          <p:cNvSpPr>
            <a:spLocks noGrp="1"/>
          </p:cNvSpPr>
          <p:nvPr>
            <p:ph type="title"/>
          </p:nvPr>
        </p:nvSpPr>
        <p:spPr>
          <a:xfrm>
            <a:off x="4214149" y="1358618"/>
            <a:ext cx="3763702" cy="968677"/>
          </a:xfrm>
          <a:prstGeom prst="roundRect">
            <a:avLst/>
          </a:prstGeom>
          <a:solidFill>
            <a:srgbClr val="40FF00"/>
          </a:solidFill>
          <a:ln>
            <a:solidFill>
              <a:schemeClr val="tx1"/>
            </a:solidFill>
          </a:ln>
          <a:effectLst>
            <a:outerShdw blurRad="63500" dist="63500" dir="5460000">
              <a:srgbClr val="000000"/>
            </a:outerShdw>
          </a:effectLst>
        </p:spPr>
        <p:txBody>
          <a:bodyPr/>
          <a:lstStyle/>
          <a:p>
            <a:pPr algn="ctr"/>
            <a:r>
              <a:rPr lang="en-GB">
                <a:solidFill>
                  <a:schemeClr val="bg1"/>
                </a:solidFill>
                <a:latin typeface="Congenial"/>
              </a:rPr>
              <a:t>SUMMARY</a:t>
            </a:r>
            <a:endParaRPr lang="en-US">
              <a:solidFill>
                <a:schemeClr val="bg1"/>
              </a:solidFill>
              <a:latin typeface="Congenial"/>
            </a:endParaRPr>
          </a:p>
        </p:txBody>
      </p:sp>
      <p:sp>
        <p:nvSpPr>
          <p:cNvPr id="6" name="Title 1">
            <a:extLst>
              <a:ext uri="{FF2B5EF4-FFF2-40B4-BE49-F238E27FC236}">
                <a16:creationId xmlns:a16="http://schemas.microsoft.com/office/drawing/2014/main" id="{1BF86C40-83C8-CF4A-B89F-0CC18906B4FF}"/>
              </a:ext>
            </a:extLst>
          </p:cNvPr>
          <p:cNvSpPr txBox="1">
            <a:spLocks/>
          </p:cNvSpPr>
          <p:nvPr/>
        </p:nvSpPr>
        <p:spPr>
          <a:xfrm>
            <a:off x="6935475" y="3027026"/>
            <a:ext cx="4869390"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FITTS LAW</a:t>
            </a:r>
            <a:endParaRPr lang="en-GB" sz="2000">
              <a:solidFill>
                <a:schemeClr val="bg1"/>
              </a:solidFill>
              <a:latin typeface="Congenial"/>
            </a:endParaRPr>
          </a:p>
          <a:p>
            <a:pPr algn="ctr"/>
            <a:endParaRPr lang="en-GB" sz="2400">
              <a:solidFill>
                <a:schemeClr val="bg1"/>
              </a:solidFill>
              <a:latin typeface="Congenial"/>
            </a:endParaRPr>
          </a:p>
        </p:txBody>
      </p:sp>
      <p:sp>
        <p:nvSpPr>
          <p:cNvPr id="8" name="Title 1">
            <a:extLst>
              <a:ext uri="{FF2B5EF4-FFF2-40B4-BE49-F238E27FC236}">
                <a16:creationId xmlns:a16="http://schemas.microsoft.com/office/drawing/2014/main" id="{3623549D-F568-A34D-E6CC-2B719A0FA179}"/>
              </a:ext>
            </a:extLst>
          </p:cNvPr>
          <p:cNvSpPr txBox="1">
            <a:spLocks/>
          </p:cNvSpPr>
          <p:nvPr/>
        </p:nvSpPr>
        <p:spPr>
          <a:xfrm>
            <a:off x="347550" y="3027026"/>
            <a:ext cx="6460909"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YOUR PERFORMANCE</a:t>
            </a:r>
            <a:endParaRPr lang="en-US">
              <a:solidFill>
                <a:schemeClr val="bg1"/>
              </a:solidFill>
            </a:endParaRPr>
          </a:p>
          <a:p>
            <a:pPr algn="ctr"/>
            <a:endParaRPr lang="en-GB" sz="1800">
              <a:solidFill>
                <a:schemeClr val="bg1"/>
              </a:solidFill>
              <a:latin typeface="Congenial"/>
            </a:endParaRPr>
          </a:p>
          <a:p>
            <a:pPr algn="ctr"/>
            <a:endParaRPr lang="en-GB" sz="1800">
              <a:solidFill>
                <a:schemeClr val="bg1"/>
              </a:solidFill>
              <a:latin typeface="Congenial"/>
            </a:endParaRPr>
          </a:p>
          <a:p>
            <a:pPr algn="ctr"/>
            <a:endParaRPr lang="en-GB" sz="1800">
              <a:solidFill>
                <a:schemeClr val="bg1"/>
              </a:solidFill>
              <a:latin typeface="Congenial"/>
            </a:endParaRPr>
          </a:p>
        </p:txBody>
      </p:sp>
      <p:sp>
        <p:nvSpPr>
          <p:cNvPr id="12" name="Rectangle: Rounded Corners 11">
            <a:extLst>
              <a:ext uri="{FF2B5EF4-FFF2-40B4-BE49-F238E27FC236}">
                <a16:creationId xmlns:a16="http://schemas.microsoft.com/office/drawing/2014/main" id="{EA00FE07-97E7-7AEB-02D2-D1CE59EDB0D9}"/>
              </a:ext>
            </a:extLst>
          </p:cNvPr>
          <p:cNvSpPr/>
          <p:nvPr/>
        </p:nvSpPr>
        <p:spPr>
          <a:xfrm>
            <a:off x="8734182" y="5990631"/>
            <a:ext cx="2643827" cy="660903"/>
          </a:xfrm>
          <a:prstGeom prst="roundRect">
            <a:avLst/>
          </a:prstGeom>
          <a:solidFill>
            <a:srgbClr val="40FF00"/>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4" name="TextBox 13">
            <a:extLst>
              <a:ext uri="{FF2B5EF4-FFF2-40B4-BE49-F238E27FC236}">
                <a16:creationId xmlns:a16="http://schemas.microsoft.com/office/drawing/2014/main" id="{82126B75-6C31-1E66-EE4F-E205B561ADB6}"/>
              </a:ext>
            </a:extLst>
          </p:cNvPr>
          <p:cNvSpPr txBox="1"/>
          <p:nvPr/>
        </p:nvSpPr>
        <p:spPr>
          <a:xfrm>
            <a:off x="8727353" y="6062341"/>
            <a:ext cx="2658868" cy="584775"/>
          </a:xfrm>
          <a:prstGeom prst="rect">
            <a:avLst/>
          </a:prstGeom>
          <a:solidFill>
            <a:srgbClr val="40FF00"/>
          </a:solidFill>
          <a:effectLst>
            <a:outerShdw>
              <a:srgbClr val="000000"/>
            </a:outerShdw>
          </a:effectLst>
        </p:spPr>
        <p:txBody>
          <a:bodyPr wrap="square" lIns="91440" tIns="45720" rIns="91440" bIns="45720" rtlCol="0" anchor="t">
            <a:spAutoFit/>
          </a:bodyPr>
          <a:lstStyle/>
          <a:p>
            <a:pPr algn="ctr"/>
            <a:r>
              <a:rPr lang="en-GB" sz="3200">
                <a:solidFill>
                  <a:schemeClr val="bg1"/>
                </a:solidFill>
                <a:latin typeface="Congenial"/>
              </a:rPr>
              <a:t>Play Again</a:t>
            </a:r>
          </a:p>
        </p:txBody>
      </p:sp>
      <p:sp>
        <p:nvSpPr>
          <p:cNvPr id="3" name="Rectangle: Rounded Corners 2">
            <a:extLst>
              <a:ext uri="{FF2B5EF4-FFF2-40B4-BE49-F238E27FC236}">
                <a16:creationId xmlns:a16="http://schemas.microsoft.com/office/drawing/2014/main" id="{F75E3816-C0EB-4159-689F-D1BBEEC05090}"/>
              </a:ext>
            </a:extLst>
          </p:cNvPr>
          <p:cNvSpPr/>
          <p:nvPr/>
        </p:nvSpPr>
        <p:spPr>
          <a:xfrm>
            <a:off x="8519635" y="5213060"/>
            <a:ext cx="1794190" cy="467992"/>
          </a:xfrm>
          <a:prstGeom prst="roundRect">
            <a:avLst/>
          </a:prstGeom>
          <a:solidFill>
            <a:srgbClr val="40FF00"/>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atin typeface="Congenial"/>
              </a:rPr>
              <a:t>VIEW MORE</a:t>
            </a:r>
          </a:p>
        </p:txBody>
      </p:sp>
      <p:sp>
        <p:nvSpPr>
          <p:cNvPr id="5" name="TextBox 4">
            <a:extLst>
              <a:ext uri="{FF2B5EF4-FFF2-40B4-BE49-F238E27FC236}">
                <a16:creationId xmlns:a16="http://schemas.microsoft.com/office/drawing/2014/main" id="{86516A4C-860A-FCED-AF73-61BAB7F92126}"/>
              </a:ext>
            </a:extLst>
          </p:cNvPr>
          <p:cNvSpPr txBox="1"/>
          <p:nvPr/>
        </p:nvSpPr>
        <p:spPr>
          <a:xfrm>
            <a:off x="830492" y="3772672"/>
            <a:ext cx="5489111" cy="1638910"/>
          </a:xfrm>
          <a:prstGeom prst="rect">
            <a:avLst/>
          </a:prstGeom>
          <a:noFill/>
          <a:effectLst>
            <a:outerShdw blurRad="63500" dist="635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GB" sz="2400">
                <a:solidFill>
                  <a:schemeClr val="bg1"/>
                </a:solidFill>
                <a:latin typeface="Congenial"/>
              </a:rPr>
              <a:t>SCORE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MISSES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SCORE/SEC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DIFFICULTY - BEGINNER</a:t>
            </a:r>
            <a:endParaRPr lang="en-GB" sz="2400">
              <a:solidFill>
                <a:schemeClr val="bg1"/>
              </a:solidFill>
            </a:endParaRPr>
          </a:p>
        </p:txBody>
      </p:sp>
      <p:sp>
        <p:nvSpPr>
          <p:cNvPr id="10" name="TextBox 9">
            <a:extLst>
              <a:ext uri="{FF2B5EF4-FFF2-40B4-BE49-F238E27FC236}">
                <a16:creationId xmlns:a16="http://schemas.microsoft.com/office/drawing/2014/main" id="{FAD02AEA-6306-1CB3-CDAE-3367985F085F}"/>
              </a:ext>
            </a:extLst>
          </p:cNvPr>
          <p:cNvSpPr txBox="1"/>
          <p:nvPr/>
        </p:nvSpPr>
        <p:spPr>
          <a:xfrm>
            <a:off x="6794708"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1" name="TextBox 10">
            <a:extLst>
              <a:ext uri="{FF2B5EF4-FFF2-40B4-BE49-F238E27FC236}">
                <a16:creationId xmlns:a16="http://schemas.microsoft.com/office/drawing/2014/main" id="{DC13813F-5075-8931-3AA2-BF51207059C0}"/>
              </a:ext>
            </a:extLst>
          </p:cNvPr>
          <p:cNvSpPr txBox="1"/>
          <p:nvPr/>
        </p:nvSpPr>
        <p:spPr>
          <a:xfrm>
            <a:off x="8723470"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3" name="TextBox 12">
            <a:extLst>
              <a:ext uri="{FF2B5EF4-FFF2-40B4-BE49-F238E27FC236}">
                <a16:creationId xmlns:a16="http://schemas.microsoft.com/office/drawing/2014/main" id="{F66AF580-5B65-5773-6D51-8B8FB44F9C81}"/>
              </a:ext>
            </a:extLst>
          </p:cNvPr>
          <p:cNvSpPr txBox="1"/>
          <p:nvPr/>
        </p:nvSpPr>
        <p:spPr>
          <a:xfrm>
            <a:off x="7107354" y="3661174"/>
            <a:ext cx="2309376" cy="707886"/>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TIME</a:t>
            </a:r>
            <a:endParaRPr lang="en-GB">
              <a:solidFill>
                <a:srgbClr val="000000"/>
              </a:solidFill>
              <a:latin typeface="Aptos" panose="02110004020202020204"/>
            </a:endParaRPr>
          </a:p>
          <a:p>
            <a:pPr algn="ctr"/>
            <a:endParaRPr lang="en-GB" sz="1600">
              <a:solidFill>
                <a:srgbClr val="FFFFFF"/>
              </a:solidFill>
              <a:latin typeface="Congenial"/>
            </a:endParaRPr>
          </a:p>
        </p:txBody>
      </p:sp>
      <p:sp>
        <p:nvSpPr>
          <p:cNvPr id="15" name="TextBox 14">
            <a:extLst>
              <a:ext uri="{FF2B5EF4-FFF2-40B4-BE49-F238E27FC236}">
                <a16:creationId xmlns:a16="http://schemas.microsoft.com/office/drawing/2014/main" id="{FEA9F897-D325-15A1-04D9-36A7A96A5D35}"/>
              </a:ext>
            </a:extLst>
          </p:cNvPr>
          <p:cNvSpPr txBox="1"/>
          <p:nvPr/>
        </p:nvSpPr>
        <p:spPr>
          <a:xfrm>
            <a:off x="9075055" y="3666667"/>
            <a:ext cx="2309376" cy="461665"/>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SPEED</a:t>
            </a:r>
            <a:endParaRPr lang="en-GB">
              <a:solidFill>
                <a:srgbClr val="000000"/>
              </a:solidFill>
              <a:latin typeface="Aptos" panose="02110004020202020204"/>
            </a:endParaRPr>
          </a:p>
        </p:txBody>
      </p:sp>
      <p:sp>
        <p:nvSpPr>
          <p:cNvPr id="7" name="Rectangle: Rounded Corners 6">
            <a:extLst>
              <a:ext uri="{FF2B5EF4-FFF2-40B4-BE49-F238E27FC236}">
                <a16:creationId xmlns:a16="http://schemas.microsoft.com/office/drawing/2014/main" id="{BF3BA40B-8B97-1343-F50B-450F8BF494CC}"/>
              </a:ext>
            </a:extLst>
          </p:cNvPr>
          <p:cNvSpPr/>
          <p:nvPr/>
        </p:nvSpPr>
        <p:spPr>
          <a:xfrm>
            <a:off x="809381" y="5990632"/>
            <a:ext cx="2763569" cy="584704"/>
          </a:xfrm>
          <a:prstGeom prst="roundRect">
            <a:avLst/>
          </a:prstGeom>
          <a:solidFill>
            <a:srgbClr val="40FF00"/>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9" name="TextBox 8">
            <a:extLst>
              <a:ext uri="{FF2B5EF4-FFF2-40B4-BE49-F238E27FC236}">
                <a16:creationId xmlns:a16="http://schemas.microsoft.com/office/drawing/2014/main" id="{A1A42C73-9569-0995-1145-E48F92C3EDE3}"/>
              </a:ext>
            </a:extLst>
          </p:cNvPr>
          <p:cNvSpPr txBox="1"/>
          <p:nvPr/>
        </p:nvSpPr>
        <p:spPr>
          <a:xfrm>
            <a:off x="813437" y="6062343"/>
            <a:ext cx="2767726" cy="584775"/>
          </a:xfrm>
          <a:prstGeom prst="rect">
            <a:avLst/>
          </a:prstGeom>
          <a:solidFill>
            <a:srgbClr val="40FF00"/>
          </a:solidFill>
          <a:effectLst>
            <a:outerShdw>
              <a:srgbClr val="000000"/>
            </a:outerShdw>
          </a:effectLst>
        </p:spPr>
        <p:txBody>
          <a:bodyPr wrap="square" lIns="91440" tIns="45720" rIns="91440" bIns="45720" rtlCol="0" anchor="t">
            <a:spAutoFit/>
          </a:bodyPr>
          <a:lstStyle/>
          <a:p>
            <a:pPr algn="ctr"/>
            <a:r>
              <a:rPr lang="en-GB" sz="3200">
                <a:solidFill>
                  <a:schemeClr val="bg1"/>
                </a:solidFill>
                <a:latin typeface="Congenial"/>
              </a:rPr>
              <a:t>Leaderboards</a:t>
            </a:r>
          </a:p>
        </p:txBody>
      </p:sp>
    </p:spTree>
    <p:extLst>
      <p:ext uri="{BB962C8B-B14F-4D97-AF65-F5344CB8AC3E}">
        <p14:creationId xmlns:p14="http://schemas.microsoft.com/office/powerpoint/2010/main" val="254545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a:extLst>
            <a:ext uri="{FF2B5EF4-FFF2-40B4-BE49-F238E27FC236}">
              <a16:creationId xmlns:a16="http://schemas.microsoft.com/office/drawing/2014/main" id="{6BB29AD4-D5E5-0FD5-8190-0633AD67E35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472611-3200-2034-EF6C-B4FA7A6382D9}"/>
              </a:ext>
            </a:extLst>
          </p:cNvPr>
          <p:cNvSpPr txBox="1">
            <a:spLocks/>
          </p:cNvSpPr>
          <p:nvPr/>
        </p:nvSpPr>
        <p:spPr>
          <a:xfrm>
            <a:off x="347550" y="327369"/>
            <a:ext cx="11495583" cy="5530579"/>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2" name="Rectangle: Rounded Corners 11">
            <a:extLst>
              <a:ext uri="{FF2B5EF4-FFF2-40B4-BE49-F238E27FC236}">
                <a16:creationId xmlns:a16="http://schemas.microsoft.com/office/drawing/2014/main" id="{6A031D0D-3AA7-2D42-57B2-F497AB6D4FFB}"/>
              </a:ext>
            </a:extLst>
          </p:cNvPr>
          <p:cNvSpPr/>
          <p:nvPr/>
        </p:nvSpPr>
        <p:spPr>
          <a:xfrm>
            <a:off x="439267" y="6012402"/>
            <a:ext cx="1620570" cy="660903"/>
          </a:xfrm>
          <a:prstGeom prst="roundRect">
            <a:avLst/>
          </a:prstGeom>
          <a:solidFill>
            <a:srgbClr val="40FF00"/>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4" name="TextBox 13">
            <a:extLst>
              <a:ext uri="{FF2B5EF4-FFF2-40B4-BE49-F238E27FC236}">
                <a16:creationId xmlns:a16="http://schemas.microsoft.com/office/drawing/2014/main" id="{037A7BB9-7B27-522D-27BC-A47E419F28D3}"/>
              </a:ext>
            </a:extLst>
          </p:cNvPr>
          <p:cNvSpPr txBox="1"/>
          <p:nvPr/>
        </p:nvSpPr>
        <p:spPr>
          <a:xfrm>
            <a:off x="661037" y="6084112"/>
            <a:ext cx="1178413" cy="584775"/>
          </a:xfrm>
          <a:prstGeom prst="rect">
            <a:avLst/>
          </a:prstGeom>
          <a:noFill/>
          <a:effectLst>
            <a:outerShdw>
              <a:srgbClr val="000000"/>
            </a:outerShdw>
          </a:effectLst>
        </p:spPr>
        <p:txBody>
          <a:bodyPr wrap="square" lIns="91440" tIns="45720" rIns="91440" bIns="45720" rtlCol="0" anchor="t">
            <a:spAutoFit/>
          </a:bodyPr>
          <a:lstStyle/>
          <a:p>
            <a:pPr algn="ctr"/>
            <a:r>
              <a:rPr lang="en-GB" sz="3200">
                <a:solidFill>
                  <a:schemeClr val="bg1"/>
                </a:solidFill>
                <a:latin typeface="Congenial"/>
              </a:rPr>
              <a:t>Back</a:t>
            </a:r>
          </a:p>
        </p:txBody>
      </p:sp>
      <p:sp>
        <p:nvSpPr>
          <p:cNvPr id="9" name="Rectangle 8">
            <a:extLst>
              <a:ext uri="{FF2B5EF4-FFF2-40B4-BE49-F238E27FC236}">
                <a16:creationId xmlns:a16="http://schemas.microsoft.com/office/drawing/2014/main" id="{403B37E6-6D52-B2F1-741B-C92ACB8C479A}"/>
              </a:ext>
            </a:extLst>
          </p:cNvPr>
          <p:cNvSpPr/>
          <p:nvPr/>
        </p:nvSpPr>
        <p:spPr>
          <a:xfrm flipH="1">
            <a:off x="661037" y="1091349"/>
            <a:ext cx="4815355" cy="3381335"/>
          </a:xfrm>
          <a:prstGeom prst="round1Rect">
            <a:avLst>
              <a:gd name="adj" fmla="val 17319"/>
            </a:avLst>
          </a:prstGeom>
          <a:solidFill>
            <a:schemeClr val="bg1"/>
          </a:solidFill>
          <a:ln>
            <a:solidFill>
              <a:srgbClr val="4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C2B58CC-CF2A-E95D-630A-C529351185D3}"/>
              </a:ext>
            </a:extLst>
          </p:cNvPr>
          <p:cNvSpPr/>
          <p:nvPr/>
        </p:nvSpPr>
        <p:spPr>
          <a:xfrm rot="10800000">
            <a:off x="671354" y="4579513"/>
            <a:ext cx="10855214" cy="1000589"/>
          </a:xfrm>
          <a:prstGeom prst="round2SameRect">
            <a:avLst>
              <a:gd name="adj1" fmla="val 50000"/>
              <a:gd name="adj2" fmla="val 0"/>
            </a:avLst>
          </a:prstGeom>
          <a:solidFill>
            <a:schemeClr val="bg1"/>
          </a:solidFill>
          <a:ln>
            <a:solidFill>
              <a:srgbClr val="4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928D39A-6304-91F3-F508-7EEECFBF8FFE}"/>
              </a:ext>
            </a:extLst>
          </p:cNvPr>
          <p:cNvSpPr txBox="1"/>
          <p:nvPr/>
        </p:nvSpPr>
        <p:spPr>
          <a:xfrm>
            <a:off x="1259901" y="4783840"/>
            <a:ext cx="96620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solidFill>
                  <a:schemeClr val="tx1">
                    <a:lumMod val="85000"/>
                    <a:lumOff val="15000"/>
                  </a:schemeClr>
                </a:solidFill>
                <a:latin typeface="Congenial"/>
              </a:rPr>
              <a:t>Fitts' Law is used to predict human movement. We can use the ratio between the distance to the target and the width of the target to calculate the average time to complete a movement.</a:t>
            </a:r>
            <a:endParaRPr lang="en-US">
              <a:solidFill>
                <a:schemeClr val="tx1">
                  <a:lumMod val="85000"/>
                  <a:lumOff val="15000"/>
                </a:schemeClr>
              </a:solidFill>
              <a:latin typeface="Congenial"/>
            </a:endParaRPr>
          </a:p>
        </p:txBody>
      </p:sp>
      <p:sp>
        <p:nvSpPr>
          <p:cNvPr id="3" name="Rectangle 8">
            <a:extLst>
              <a:ext uri="{FF2B5EF4-FFF2-40B4-BE49-F238E27FC236}">
                <a16:creationId xmlns:a16="http://schemas.microsoft.com/office/drawing/2014/main" id="{0C3ADB8F-AF8A-72A0-EFF3-92DA4AC50A9F}"/>
              </a:ext>
            </a:extLst>
          </p:cNvPr>
          <p:cNvSpPr/>
          <p:nvPr/>
        </p:nvSpPr>
        <p:spPr>
          <a:xfrm>
            <a:off x="5619404" y="1091349"/>
            <a:ext cx="5910057" cy="633843"/>
          </a:xfrm>
          <a:prstGeom prst="round1Rect">
            <a:avLst>
              <a:gd name="adj" fmla="val 50000"/>
            </a:avLst>
          </a:prstGeom>
          <a:solidFill>
            <a:schemeClr val="bg1"/>
          </a:solidFill>
          <a:ln>
            <a:solidFill>
              <a:srgbClr val="4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E7A3B1-7BDB-5BDB-6E26-23EF6FB86911}"/>
              </a:ext>
            </a:extLst>
          </p:cNvPr>
          <p:cNvSpPr/>
          <p:nvPr/>
        </p:nvSpPr>
        <p:spPr>
          <a:xfrm>
            <a:off x="5622385" y="1830539"/>
            <a:ext cx="5905006" cy="2645021"/>
          </a:xfrm>
          <a:prstGeom prst="rect">
            <a:avLst/>
          </a:prstGeom>
          <a:solidFill>
            <a:schemeClr val="bg1"/>
          </a:solidFill>
          <a:ln>
            <a:solidFill>
              <a:srgbClr val="4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1B2318E-E2AC-1991-C547-0157B730F9EB}"/>
              </a:ext>
            </a:extLst>
          </p:cNvPr>
          <p:cNvSpPr txBox="1"/>
          <p:nvPr/>
        </p:nvSpPr>
        <p:spPr>
          <a:xfrm>
            <a:off x="5742960" y="1948461"/>
            <a:ext cx="518116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solidFill>
                  <a:schemeClr val="tx1">
                    <a:lumMod val="75000"/>
                    <a:lumOff val="25000"/>
                  </a:schemeClr>
                </a:solidFill>
                <a:latin typeface="Congenial"/>
              </a:rPr>
              <a:t>MT is the average time</a:t>
            </a:r>
            <a:endParaRPr lang="en-US" sz="1600">
              <a:solidFill>
                <a:schemeClr val="tx1">
                  <a:lumMod val="75000"/>
                  <a:lumOff val="25000"/>
                </a:schemeClr>
              </a:solidFill>
              <a:latin typeface="Congenial"/>
            </a:endParaRPr>
          </a:p>
          <a:p>
            <a:pPr marL="285750" indent="-285750">
              <a:buFont typeface="Arial"/>
              <a:buChar char="•"/>
            </a:pPr>
            <a:r>
              <a:rPr lang="en-GB" sz="1600">
                <a:solidFill>
                  <a:schemeClr val="tx1">
                    <a:lumMod val="75000"/>
                    <a:lumOff val="25000"/>
                  </a:schemeClr>
                </a:solidFill>
                <a:latin typeface="Congenial"/>
              </a:rPr>
              <a:t>a, b are constants</a:t>
            </a:r>
          </a:p>
          <a:p>
            <a:pPr marL="285750" indent="-285750">
              <a:buFont typeface="Arial"/>
              <a:buChar char="•"/>
            </a:pPr>
            <a:r>
              <a:rPr lang="en-GB" sz="1600">
                <a:solidFill>
                  <a:schemeClr val="tx1">
                    <a:lumMod val="75000"/>
                    <a:lumOff val="25000"/>
                  </a:schemeClr>
                </a:solidFill>
                <a:latin typeface="Congenial"/>
              </a:rPr>
              <a:t>D is the distance to the target</a:t>
            </a:r>
          </a:p>
          <a:p>
            <a:pPr marL="285750" indent="-285750">
              <a:buFont typeface="Arial"/>
              <a:buChar char="•"/>
            </a:pPr>
            <a:r>
              <a:rPr lang="en-GB" sz="1600">
                <a:solidFill>
                  <a:schemeClr val="tx1">
                    <a:lumMod val="75000"/>
                    <a:lumOff val="25000"/>
                  </a:schemeClr>
                </a:solidFill>
                <a:latin typeface="Congenial"/>
              </a:rPr>
              <a:t>W is the width of the target</a:t>
            </a:r>
          </a:p>
          <a:p>
            <a:pPr marL="285750" indent="-285750">
              <a:buFont typeface="Arial"/>
              <a:buChar char="•"/>
            </a:pPr>
            <a:endParaRPr lang="en-GB" sz="1600">
              <a:solidFill>
                <a:schemeClr val="tx1">
                  <a:lumMod val="75000"/>
                  <a:lumOff val="25000"/>
                </a:schemeClr>
              </a:solidFill>
              <a:latin typeface="Congenial"/>
            </a:endParaRPr>
          </a:p>
          <a:p>
            <a:r>
              <a:rPr lang="en-GB" sz="1600">
                <a:solidFill>
                  <a:schemeClr val="tx1">
                    <a:lumMod val="75000"/>
                    <a:lumOff val="25000"/>
                  </a:schemeClr>
                </a:solidFill>
                <a:latin typeface="Congenial"/>
              </a:rPr>
              <a:t>This is Shannon's interpretation of Fitts' Law.</a:t>
            </a:r>
          </a:p>
        </p:txBody>
      </p:sp>
      <p:sp>
        <p:nvSpPr>
          <p:cNvPr id="17" name="TextBox 16">
            <a:extLst>
              <a:ext uri="{FF2B5EF4-FFF2-40B4-BE49-F238E27FC236}">
                <a16:creationId xmlns:a16="http://schemas.microsoft.com/office/drawing/2014/main" id="{8D0DA040-09CB-503A-1A14-01BCA1D4306F}"/>
              </a:ext>
            </a:extLst>
          </p:cNvPr>
          <p:cNvSpPr txBox="1"/>
          <p:nvPr/>
        </p:nvSpPr>
        <p:spPr>
          <a:xfrm>
            <a:off x="2291210" y="575161"/>
            <a:ext cx="1548776" cy="408623"/>
          </a:xfrm>
          <a:prstGeom prst="roundRect">
            <a:avLst/>
          </a:prstGeom>
          <a:solidFill>
            <a:srgbClr val="40FF00"/>
          </a:solidFill>
          <a:ln>
            <a:solidFill>
              <a:srgbClr val="40FF00"/>
            </a:solidFill>
          </a:ln>
          <a:effectLst>
            <a:outerShdw blurRad="63500" dist="635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bg1"/>
                </a:solidFill>
                <a:latin typeface="Congenial"/>
              </a:rPr>
              <a:t>GRAPH</a:t>
            </a:r>
            <a:endParaRPr lang="en-US">
              <a:solidFill>
                <a:schemeClr val="bg1"/>
              </a:solidFill>
            </a:endParaRPr>
          </a:p>
        </p:txBody>
      </p:sp>
      <p:sp>
        <p:nvSpPr>
          <p:cNvPr id="18" name="TextBox 17">
            <a:extLst>
              <a:ext uri="{FF2B5EF4-FFF2-40B4-BE49-F238E27FC236}">
                <a16:creationId xmlns:a16="http://schemas.microsoft.com/office/drawing/2014/main" id="{DE0FA511-26A2-8866-5D93-C0647E51540F}"/>
              </a:ext>
            </a:extLst>
          </p:cNvPr>
          <p:cNvSpPr txBox="1"/>
          <p:nvPr/>
        </p:nvSpPr>
        <p:spPr>
          <a:xfrm>
            <a:off x="7603745" y="575161"/>
            <a:ext cx="1881480" cy="408623"/>
          </a:xfrm>
          <a:prstGeom prst="roundRect">
            <a:avLst/>
          </a:prstGeom>
          <a:solidFill>
            <a:srgbClr val="40FF00"/>
          </a:solidFill>
          <a:ln>
            <a:solidFill>
              <a:srgbClr val="40FF00"/>
            </a:solidFill>
          </a:ln>
          <a:effectLst>
            <a:outerShdw blurRad="63500" dist="63500" dir="564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bg1"/>
                </a:solidFill>
                <a:latin typeface="Congenial"/>
              </a:rPr>
              <a:t>FITTS' LAW</a:t>
            </a:r>
            <a:endParaRPr lang="en-US">
              <a:solidFill>
                <a:schemeClr val="bg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26D623-5820-CBB6-B825-8D8E2BD0E593}"/>
                  </a:ext>
                </a:extLst>
              </p:cNvPr>
              <p:cNvSpPr txBox="1"/>
              <p:nvPr/>
            </p:nvSpPr>
            <p:spPr>
              <a:xfrm>
                <a:off x="7339287" y="1175161"/>
                <a:ext cx="2407069" cy="466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𝑀𝑇</m:t>
                      </m:r>
                      <m:r>
                        <a:rPr lang="en-GB" sz="1600" b="0" i="1" smtClean="0">
                          <a:latin typeface="Cambria Math" panose="02040503050406030204" pitchFamily="18" charset="0"/>
                        </a:rPr>
                        <m:t>=</m:t>
                      </m:r>
                      <m:r>
                        <a:rPr lang="en-GB" sz="1600" b="0" i="1" smtClean="0">
                          <a:latin typeface="Cambria Math" panose="02040503050406030204" pitchFamily="18" charset="0"/>
                        </a:rPr>
                        <m:t>𝑎</m:t>
                      </m:r>
                      <m:r>
                        <a:rPr lang="en-GB" sz="1600" b="0" i="1" smtClean="0">
                          <a:latin typeface="Cambria Math" panose="02040503050406030204" pitchFamily="18" charset="0"/>
                        </a:rPr>
                        <m:t>+</m:t>
                      </m:r>
                      <m:r>
                        <a:rPr lang="en-GB" sz="1600" b="0" i="1" smtClean="0">
                          <a:latin typeface="Cambria Math" panose="02040503050406030204" pitchFamily="18" charset="0"/>
                        </a:rPr>
                        <m:t>𝑏</m:t>
                      </m:r>
                      <m:r>
                        <a:rPr lang="en-GB" sz="1600" b="0" i="1" smtClean="0">
                          <a:latin typeface="Cambria Math" panose="02040503050406030204" pitchFamily="18" charset="0"/>
                          <a:ea typeface="Cambria Math" panose="02040503050406030204" pitchFamily="18" charset="0"/>
                        </a:rPr>
                        <m:t>∙</m:t>
                      </m:r>
                      <m:func>
                        <m:funcPr>
                          <m:ctrlPr>
                            <a:rPr lang="en-GB" sz="1600" b="0" i="1" smtClean="0">
                              <a:latin typeface="Cambria Math" panose="02040503050406030204" pitchFamily="18" charset="0"/>
                              <a:ea typeface="Cambria Math" panose="02040503050406030204" pitchFamily="18" charset="0"/>
                            </a:rPr>
                          </m:ctrlPr>
                        </m:funcPr>
                        <m:fName>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log</m:t>
                              </m:r>
                            </m:e>
                            <m:sub>
                              <m:r>
                                <a:rPr lang="en-GB" sz="1600" b="0" i="1" smtClean="0">
                                  <a:latin typeface="Cambria Math" panose="02040503050406030204" pitchFamily="18" charset="0"/>
                                  <a:ea typeface="Cambria Math" panose="02040503050406030204" pitchFamily="18" charset="0"/>
                                </a:rPr>
                                <m:t>2</m:t>
                              </m:r>
                            </m:sub>
                          </m:sSub>
                        </m:fName>
                        <m:e>
                          <m:d>
                            <m:dPr>
                              <m:ctrlPr>
                                <a:rPr lang="en-GB" sz="1600" b="0" i="1" smtClean="0">
                                  <a:latin typeface="Cambria Math" panose="02040503050406030204" pitchFamily="18" charset="0"/>
                                  <a:ea typeface="Cambria Math" panose="02040503050406030204" pitchFamily="18" charset="0"/>
                                </a:rPr>
                              </m:ctrlPr>
                            </m:dPr>
                            <m:e>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𝐷</m:t>
                                  </m:r>
                                </m:num>
                                <m:den>
                                  <m:r>
                                    <a:rPr lang="en-GB" sz="1600" b="0" i="1" smtClean="0">
                                      <a:latin typeface="Cambria Math" panose="02040503050406030204" pitchFamily="18" charset="0"/>
                                      <a:ea typeface="Cambria Math" panose="02040503050406030204" pitchFamily="18" charset="0"/>
                                    </a:rPr>
                                    <m:t>𝑊</m:t>
                                  </m:r>
                                </m:den>
                              </m:f>
                              <m:r>
                                <a:rPr lang="en-GB" sz="1600" b="0" i="1" smtClean="0">
                                  <a:latin typeface="Cambria Math" panose="02040503050406030204" pitchFamily="18" charset="0"/>
                                  <a:ea typeface="Cambria Math" panose="02040503050406030204" pitchFamily="18" charset="0"/>
                                </a:rPr>
                                <m:t>+1</m:t>
                              </m:r>
                            </m:e>
                          </m:d>
                        </m:e>
                      </m:func>
                    </m:oMath>
                  </m:oMathPara>
                </a14:m>
                <a:endParaRPr lang="en-GB" sz="1600"/>
              </a:p>
            </p:txBody>
          </p:sp>
        </mc:Choice>
        <mc:Fallback xmlns="">
          <p:sp>
            <p:nvSpPr>
              <p:cNvPr id="4" name="TextBox 3">
                <a:extLst>
                  <a:ext uri="{FF2B5EF4-FFF2-40B4-BE49-F238E27FC236}">
                    <a16:creationId xmlns:a16="http://schemas.microsoft.com/office/drawing/2014/main" id="{1B26D623-5820-CBB6-B825-8D8E2BD0E593}"/>
                  </a:ext>
                </a:extLst>
              </p:cNvPr>
              <p:cNvSpPr txBox="1">
                <a:spLocks noRot="1" noChangeAspect="1" noMove="1" noResize="1" noEditPoints="1" noAdjustHandles="1" noChangeArrowheads="1" noChangeShapeType="1" noTextEdit="1"/>
              </p:cNvSpPr>
              <p:nvPr/>
            </p:nvSpPr>
            <p:spPr>
              <a:xfrm>
                <a:off x="7339287" y="1175161"/>
                <a:ext cx="2407069" cy="466218"/>
              </a:xfrm>
              <a:prstGeom prst="rect">
                <a:avLst/>
              </a:prstGeom>
              <a:blipFill>
                <a:blip r:embed="rId4"/>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4D0570F0-CE0C-9D4D-35D8-37C95CC5093D}"/>
              </a:ext>
            </a:extLst>
          </p:cNvPr>
          <p:cNvSpPr/>
          <p:nvPr/>
        </p:nvSpPr>
        <p:spPr>
          <a:xfrm>
            <a:off x="5634043" y="3840734"/>
            <a:ext cx="5895863" cy="478215"/>
          </a:xfrm>
          <a:prstGeom prst="rect">
            <a:avLst/>
          </a:prstGeom>
          <a:solidFill>
            <a:srgbClr val="4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 name="Chart 14">
            <a:extLst>
              <a:ext uri="{FF2B5EF4-FFF2-40B4-BE49-F238E27FC236}">
                <a16:creationId xmlns:a16="http://schemas.microsoft.com/office/drawing/2014/main" id="{404E94DF-D918-0101-B026-0BD61FBB6AAA}"/>
              </a:ext>
            </a:extLst>
          </p:cNvPr>
          <p:cNvGraphicFramePr>
            <a:graphicFrameLocks/>
          </p:cNvGraphicFramePr>
          <p:nvPr>
            <p:extLst>
              <p:ext uri="{D42A27DB-BD31-4B8C-83A1-F6EECF244321}">
                <p14:modId xmlns:p14="http://schemas.microsoft.com/office/powerpoint/2010/main" val="1280092166"/>
              </p:ext>
            </p:extLst>
          </p:nvPr>
        </p:nvGraphicFramePr>
        <p:xfrm>
          <a:off x="665390" y="1274309"/>
          <a:ext cx="4724400" cy="3201761"/>
        </p:xfrm>
        <a:graphic>
          <a:graphicData uri="http://schemas.openxmlformats.org/drawingml/2006/chart">
            <c:chart xmlns:c="http://schemas.openxmlformats.org/drawingml/2006/chart" xmlns:r="http://schemas.openxmlformats.org/officeDocument/2006/relationships" r:id="rId5"/>
          </a:graphicData>
        </a:graphic>
      </p:graphicFrame>
      <p:pic>
        <p:nvPicPr>
          <p:cNvPr id="10" name="Picture 9" descr="A group of black text&#10;&#10;AI-generated content may be incorrect.">
            <a:extLst>
              <a:ext uri="{FF2B5EF4-FFF2-40B4-BE49-F238E27FC236}">
                <a16:creationId xmlns:a16="http://schemas.microsoft.com/office/drawing/2014/main" id="{8192AAE8-964E-52AF-8D65-FB9058D390BA}"/>
              </a:ext>
            </a:extLst>
          </p:cNvPr>
          <p:cNvPicPr>
            <a:picLocks noChangeAspect="1"/>
          </p:cNvPicPr>
          <p:nvPr/>
        </p:nvPicPr>
        <p:blipFill>
          <a:blip r:embed="rId6"/>
          <a:stretch>
            <a:fillRect/>
          </a:stretch>
        </p:blipFill>
        <p:spPr>
          <a:xfrm>
            <a:off x="3554185" y="1174977"/>
            <a:ext cx="1828801" cy="937533"/>
          </a:xfrm>
          <a:prstGeom prst="rect">
            <a:avLst/>
          </a:prstGeom>
        </p:spPr>
      </p:pic>
    </p:spTree>
    <p:extLst>
      <p:ext uri="{BB962C8B-B14F-4D97-AF65-F5344CB8AC3E}">
        <p14:creationId xmlns:p14="http://schemas.microsoft.com/office/powerpoint/2010/main" val="25594085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B6097CD2-4692-9AB0-B722-96B20BA999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C0AE78-851D-8800-D50D-A293A1B3747F}"/>
              </a:ext>
            </a:extLst>
          </p:cNvPr>
          <p:cNvSpPr>
            <a:spLocks noGrp="1"/>
          </p:cNvSpPr>
          <p:nvPr>
            <p:ph type="title"/>
          </p:nvPr>
        </p:nvSpPr>
        <p:spPr/>
        <p:txBody>
          <a:bodyPr/>
          <a:lstStyle/>
          <a:p>
            <a:r>
              <a:rPr lang="en-GB">
                <a:solidFill>
                  <a:srgbClr val="E4CFA1"/>
                </a:solidFill>
              </a:rPr>
              <a:t>.</a:t>
            </a:r>
          </a:p>
        </p:txBody>
      </p:sp>
      <p:pic>
        <p:nvPicPr>
          <p:cNvPr id="22" name="Picture 21" descr="A brown animal with long whiskers&#10;&#10;AI-generated content may be incorrect.">
            <a:extLst>
              <a:ext uri="{FF2B5EF4-FFF2-40B4-BE49-F238E27FC236}">
                <a16:creationId xmlns:a16="http://schemas.microsoft.com/office/drawing/2014/main" id="{6E503C49-2C53-CD52-0F22-8988530AF5B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7" name="Title 12">
            <a:extLst>
              <a:ext uri="{FF2B5EF4-FFF2-40B4-BE49-F238E27FC236}">
                <a16:creationId xmlns:a16="http://schemas.microsoft.com/office/drawing/2014/main" id="{D0290007-05C5-AE6E-DD6D-100CDFB58521}"/>
              </a:ext>
            </a:extLst>
          </p:cNvPr>
          <p:cNvSpPr txBox="1">
            <a:spLocks/>
          </p:cNvSpPr>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SETTINGS</a:t>
            </a:r>
          </a:p>
        </p:txBody>
      </p:sp>
      <p:pic>
        <p:nvPicPr>
          <p:cNvPr id="11" name="Graphic 10" descr="Exit with solid fill">
            <a:extLst>
              <a:ext uri="{FF2B5EF4-FFF2-40B4-BE49-F238E27FC236}">
                <a16:creationId xmlns:a16="http://schemas.microsoft.com/office/drawing/2014/main" id="{E9054B2E-3755-625B-2853-FF87775214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pic>
        <p:nvPicPr>
          <p:cNvPr id="13" name="Graphic 12" descr="Music notes with solid fill">
            <a:extLst>
              <a:ext uri="{FF2B5EF4-FFF2-40B4-BE49-F238E27FC236}">
                <a16:creationId xmlns:a16="http://schemas.microsoft.com/office/drawing/2014/main" id="{503FFC0C-B269-48C0-7190-2E3EB4E5AF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8647" y="203520"/>
            <a:ext cx="673262" cy="644326"/>
          </a:xfrm>
          <a:prstGeom prst="rect">
            <a:avLst/>
          </a:prstGeom>
        </p:spPr>
      </p:pic>
      <p:sp>
        <p:nvSpPr>
          <p:cNvPr id="15" name="Title 1">
            <a:extLst>
              <a:ext uri="{FF2B5EF4-FFF2-40B4-BE49-F238E27FC236}">
                <a16:creationId xmlns:a16="http://schemas.microsoft.com/office/drawing/2014/main" id="{1A9D2D3D-6DEE-3EF7-8F68-7F77E668F21D}"/>
              </a:ext>
            </a:extLst>
          </p:cNvPr>
          <p:cNvSpPr txBox="1">
            <a:spLocks/>
          </p:cNvSpPr>
          <p:nvPr/>
        </p:nvSpPr>
        <p:spPr>
          <a:xfrm>
            <a:off x="833756" y="2959508"/>
            <a:ext cx="314283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ACCESSIBILITY</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8" name="Title 1">
            <a:extLst>
              <a:ext uri="{FF2B5EF4-FFF2-40B4-BE49-F238E27FC236}">
                <a16:creationId xmlns:a16="http://schemas.microsoft.com/office/drawing/2014/main" id="{5E4FFDFD-9EA3-28F1-DAC0-F4E2AC68FC30}"/>
              </a:ext>
            </a:extLst>
          </p:cNvPr>
          <p:cNvSpPr txBox="1">
            <a:spLocks/>
          </p:cNvSpPr>
          <p:nvPr/>
        </p:nvSpPr>
        <p:spPr>
          <a:xfrm>
            <a:off x="8132915" y="2959508"/>
            <a:ext cx="3202991"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GRAPHICS</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25" name="Rectangle: Rounded Corners 24">
            <a:extLst>
              <a:ext uri="{FF2B5EF4-FFF2-40B4-BE49-F238E27FC236}">
                <a16:creationId xmlns:a16="http://schemas.microsoft.com/office/drawing/2014/main" id="{48697F4A-26AC-D2A9-AA33-33A45796BB67}"/>
              </a:ext>
            </a:extLst>
          </p:cNvPr>
          <p:cNvSpPr/>
          <p:nvPr/>
        </p:nvSpPr>
        <p:spPr>
          <a:xfrm>
            <a:off x="3172036" y="3720693"/>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285B9223-0224-FE07-1F48-AAB30DF0F56E}"/>
              </a:ext>
            </a:extLst>
          </p:cNvPr>
          <p:cNvSpPr/>
          <p:nvPr/>
        </p:nvSpPr>
        <p:spPr>
          <a:xfrm>
            <a:off x="1184155" y="5161141"/>
            <a:ext cx="2372520" cy="362870"/>
          </a:xfrm>
          <a:prstGeom prst="roundRect">
            <a:avLst/>
          </a:prstGeom>
          <a:solidFill>
            <a:srgbClr val="4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bg1"/>
                </a:solidFill>
                <a:latin typeface="Congenial"/>
              </a:rPr>
              <a:t>SEE MORE</a:t>
            </a:r>
          </a:p>
        </p:txBody>
      </p:sp>
      <p:sp>
        <p:nvSpPr>
          <p:cNvPr id="29" name="Rectangle: Rounded Corners 28">
            <a:extLst>
              <a:ext uri="{FF2B5EF4-FFF2-40B4-BE49-F238E27FC236}">
                <a16:creationId xmlns:a16="http://schemas.microsoft.com/office/drawing/2014/main" id="{3F01B332-5DC5-D2C5-3A99-08EB0268DD6B}"/>
              </a:ext>
            </a:extLst>
          </p:cNvPr>
          <p:cNvSpPr/>
          <p:nvPr/>
        </p:nvSpPr>
        <p:spPr>
          <a:xfrm>
            <a:off x="9978291" y="4683219"/>
            <a:ext cx="915063" cy="3682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107F1FD6-C63A-ADF8-1840-B1D3992F07E3}"/>
              </a:ext>
            </a:extLst>
          </p:cNvPr>
          <p:cNvSpPr/>
          <p:nvPr/>
        </p:nvSpPr>
        <p:spPr>
          <a:xfrm>
            <a:off x="10521325" y="5164482"/>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3AF0501E-242E-D4CE-699E-A2A09114E85F}"/>
              </a:ext>
            </a:extLst>
          </p:cNvPr>
          <p:cNvSpPr/>
          <p:nvPr/>
        </p:nvSpPr>
        <p:spPr>
          <a:xfrm>
            <a:off x="10521325" y="4201956"/>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1554E287-E0E3-8B61-3B4A-236DC8F07B9C}"/>
              </a:ext>
            </a:extLst>
          </p:cNvPr>
          <p:cNvSpPr/>
          <p:nvPr/>
        </p:nvSpPr>
        <p:spPr>
          <a:xfrm>
            <a:off x="10521325" y="3720692"/>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2">
            <a:extLst>
              <a:ext uri="{FF2B5EF4-FFF2-40B4-BE49-F238E27FC236}">
                <a16:creationId xmlns:a16="http://schemas.microsoft.com/office/drawing/2014/main" id="{9CF95145-02C5-E217-4F9A-601F65512A35}"/>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sp>
        <p:nvSpPr>
          <p:cNvPr id="2" name="TextBox 1">
            <a:extLst>
              <a:ext uri="{FF2B5EF4-FFF2-40B4-BE49-F238E27FC236}">
                <a16:creationId xmlns:a16="http://schemas.microsoft.com/office/drawing/2014/main" id="{8A0DEF02-A003-15D1-FEB1-D93DEB9B0372}"/>
              </a:ext>
            </a:extLst>
          </p:cNvPr>
          <p:cNvSpPr txBox="1"/>
          <p:nvPr/>
        </p:nvSpPr>
        <p:spPr>
          <a:xfrm>
            <a:off x="1329517" y="374018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SOUND EFFECTS</a:t>
            </a:r>
            <a:endParaRPr lang="en-US"/>
          </a:p>
        </p:txBody>
      </p:sp>
      <p:pic>
        <p:nvPicPr>
          <p:cNvPr id="5" name="Graphic 4" descr="Tick with solid fill">
            <a:extLst>
              <a:ext uri="{FF2B5EF4-FFF2-40B4-BE49-F238E27FC236}">
                <a16:creationId xmlns:a16="http://schemas.microsoft.com/office/drawing/2014/main" id="{2F673EE9-508A-A841-84EE-052CCF217F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9380" y="3756499"/>
            <a:ext cx="309416" cy="305823"/>
          </a:xfrm>
          <a:prstGeom prst="rect">
            <a:avLst/>
          </a:prstGeom>
        </p:spPr>
      </p:pic>
      <p:sp>
        <p:nvSpPr>
          <p:cNvPr id="8" name="TextBox 2">
            <a:extLst>
              <a:ext uri="{FF2B5EF4-FFF2-40B4-BE49-F238E27FC236}">
                <a16:creationId xmlns:a16="http://schemas.microsoft.com/office/drawing/2014/main" id="{E1A3F789-CD1F-891D-3FBE-1C4ACF255880}"/>
              </a:ext>
            </a:extLst>
          </p:cNvPr>
          <p:cNvSpPr txBox="1"/>
          <p:nvPr/>
        </p:nvSpPr>
        <p:spPr>
          <a:xfrm>
            <a:off x="8885108" y="3748247"/>
            <a:ext cx="163444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MOTION BLUR</a:t>
            </a:r>
            <a:endParaRPr lang="en-US"/>
          </a:p>
        </p:txBody>
      </p:sp>
      <p:sp>
        <p:nvSpPr>
          <p:cNvPr id="3" name="TextBox 2">
            <a:extLst>
              <a:ext uri="{FF2B5EF4-FFF2-40B4-BE49-F238E27FC236}">
                <a16:creationId xmlns:a16="http://schemas.microsoft.com/office/drawing/2014/main" id="{99B57FE6-36CA-0FC6-A572-A55D3D057A01}"/>
              </a:ext>
            </a:extLst>
          </p:cNvPr>
          <p:cNvSpPr txBox="1"/>
          <p:nvPr/>
        </p:nvSpPr>
        <p:spPr>
          <a:xfrm>
            <a:off x="8521701" y="4223279"/>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HIGH CONTRAST</a:t>
            </a:r>
            <a:endParaRPr lang="en-US"/>
          </a:p>
        </p:txBody>
      </p:sp>
      <p:sp>
        <p:nvSpPr>
          <p:cNvPr id="23" name="TextBox 22">
            <a:extLst>
              <a:ext uri="{FF2B5EF4-FFF2-40B4-BE49-F238E27FC236}">
                <a16:creationId xmlns:a16="http://schemas.microsoft.com/office/drawing/2014/main" id="{0CC2F1F8-2D6F-BA83-F5C6-3DCD1F3754B7}"/>
              </a:ext>
            </a:extLst>
          </p:cNvPr>
          <p:cNvSpPr txBox="1"/>
          <p:nvPr/>
        </p:nvSpPr>
        <p:spPr>
          <a:xfrm>
            <a:off x="789149" y="474751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TEXT SIZE</a:t>
            </a:r>
          </a:p>
        </p:txBody>
      </p:sp>
      <p:sp>
        <p:nvSpPr>
          <p:cNvPr id="36" name="Rectangle: Rounded Corners 35">
            <a:extLst>
              <a:ext uri="{FF2B5EF4-FFF2-40B4-BE49-F238E27FC236}">
                <a16:creationId xmlns:a16="http://schemas.microsoft.com/office/drawing/2014/main" id="{5F916B13-1C20-1777-181D-EDD5DCD8430D}"/>
              </a:ext>
            </a:extLst>
          </p:cNvPr>
          <p:cNvSpPr/>
          <p:nvPr/>
        </p:nvSpPr>
        <p:spPr>
          <a:xfrm>
            <a:off x="2785373" y="4715953"/>
            <a:ext cx="759712"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659E6FF8-1C24-81ED-B53B-9BBC9D919861}"/>
              </a:ext>
            </a:extLst>
          </p:cNvPr>
          <p:cNvSpPr txBox="1"/>
          <p:nvPr/>
        </p:nvSpPr>
        <p:spPr>
          <a:xfrm>
            <a:off x="2812015" y="4746774"/>
            <a:ext cx="753466"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latin typeface="Congenial"/>
              </a:rPr>
              <a:t>100%</a:t>
            </a:r>
            <a:endParaRPr lang="en-US"/>
          </a:p>
        </p:txBody>
      </p:sp>
      <p:sp>
        <p:nvSpPr>
          <p:cNvPr id="10" name="Title 12">
            <a:extLst>
              <a:ext uri="{FF2B5EF4-FFF2-40B4-BE49-F238E27FC236}">
                <a16:creationId xmlns:a16="http://schemas.microsoft.com/office/drawing/2014/main" id="{8B224157-01AE-81FF-9149-F58420D927C8}"/>
              </a:ext>
            </a:extLst>
          </p:cNvPr>
          <p:cNvSpPr txBox="1">
            <a:spLocks/>
          </p:cNvSpPr>
          <p:nvPr/>
        </p:nvSpPr>
        <p:spPr>
          <a:xfrm>
            <a:off x="5493559"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SAVE</a:t>
            </a:r>
            <a:endParaRPr lang="en-US" sz="2400">
              <a:solidFill>
                <a:schemeClr val="bg1"/>
              </a:solidFill>
              <a:latin typeface="Congenial"/>
            </a:endParaRPr>
          </a:p>
        </p:txBody>
      </p:sp>
      <p:sp>
        <p:nvSpPr>
          <p:cNvPr id="14" name="TextBox 13">
            <a:extLst>
              <a:ext uri="{FF2B5EF4-FFF2-40B4-BE49-F238E27FC236}">
                <a16:creationId xmlns:a16="http://schemas.microsoft.com/office/drawing/2014/main" id="{4CB327DC-9579-4243-5795-9EF9674306B5}"/>
              </a:ext>
            </a:extLst>
          </p:cNvPr>
          <p:cNvSpPr txBox="1"/>
          <p:nvPr/>
        </p:nvSpPr>
        <p:spPr>
          <a:xfrm>
            <a:off x="7978666" y="4687485"/>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QUALITY</a:t>
            </a:r>
          </a:p>
        </p:txBody>
      </p:sp>
      <p:sp>
        <p:nvSpPr>
          <p:cNvPr id="19" name="TextBox 18">
            <a:extLst>
              <a:ext uri="{FF2B5EF4-FFF2-40B4-BE49-F238E27FC236}">
                <a16:creationId xmlns:a16="http://schemas.microsoft.com/office/drawing/2014/main" id="{4BC29FA0-43E3-5895-E074-CED457F174E7}"/>
              </a:ext>
            </a:extLst>
          </p:cNvPr>
          <p:cNvSpPr txBox="1"/>
          <p:nvPr/>
        </p:nvSpPr>
        <p:spPr>
          <a:xfrm>
            <a:off x="8731906" y="4713759"/>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latin typeface="Congenial"/>
              </a:rPr>
              <a:t>LOW</a:t>
            </a:r>
          </a:p>
        </p:txBody>
      </p:sp>
      <p:sp>
        <p:nvSpPr>
          <p:cNvPr id="24" name="TextBox 23">
            <a:extLst>
              <a:ext uri="{FF2B5EF4-FFF2-40B4-BE49-F238E27FC236}">
                <a16:creationId xmlns:a16="http://schemas.microsoft.com/office/drawing/2014/main" id="{8ECD569F-F8D8-7F00-2520-1802E8B11740}"/>
              </a:ext>
            </a:extLst>
          </p:cNvPr>
          <p:cNvSpPr txBox="1"/>
          <p:nvPr/>
        </p:nvSpPr>
        <p:spPr>
          <a:xfrm>
            <a:off x="8521701" y="5187836"/>
            <a:ext cx="199419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solidFill>
                  <a:schemeClr val="bg1"/>
                </a:solidFill>
                <a:latin typeface="Congenial"/>
              </a:rPr>
              <a:t>DEPTH OF FIELD</a:t>
            </a:r>
          </a:p>
        </p:txBody>
      </p:sp>
      <p:pic>
        <p:nvPicPr>
          <p:cNvPr id="26" name="Graphic 25" descr="Tick with solid fill">
            <a:extLst>
              <a:ext uri="{FF2B5EF4-FFF2-40B4-BE49-F238E27FC236}">
                <a16:creationId xmlns:a16="http://schemas.microsoft.com/office/drawing/2014/main" id="{5470F7AB-6C5F-4DE0-4508-E2C42A91F9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3992" y="4232612"/>
            <a:ext cx="309416" cy="305823"/>
          </a:xfrm>
          <a:prstGeom prst="rect">
            <a:avLst/>
          </a:prstGeom>
        </p:spPr>
      </p:pic>
      <p:sp>
        <p:nvSpPr>
          <p:cNvPr id="21" name="Title 1">
            <a:extLst>
              <a:ext uri="{FF2B5EF4-FFF2-40B4-BE49-F238E27FC236}">
                <a16:creationId xmlns:a16="http://schemas.microsoft.com/office/drawing/2014/main" id="{9D97A796-FE0F-591D-03E9-5DCBA2F019B5}"/>
              </a:ext>
            </a:extLst>
          </p:cNvPr>
          <p:cNvSpPr txBox="1">
            <a:spLocks/>
          </p:cNvSpPr>
          <p:nvPr/>
        </p:nvSpPr>
        <p:spPr>
          <a:xfrm>
            <a:off x="4553018" y="2959507"/>
            <a:ext cx="314283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VOLUME</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37" name="TextBox 36">
            <a:extLst>
              <a:ext uri="{FF2B5EF4-FFF2-40B4-BE49-F238E27FC236}">
                <a16:creationId xmlns:a16="http://schemas.microsoft.com/office/drawing/2014/main" id="{2C036B33-4412-9ED1-961D-7CAB12E6BC45}"/>
              </a:ext>
            </a:extLst>
          </p:cNvPr>
          <p:cNvSpPr txBox="1"/>
          <p:nvPr/>
        </p:nvSpPr>
        <p:spPr>
          <a:xfrm>
            <a:off x="3888906" y="375947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MASTER</a:t>
            </a:r>
          </a:p>
        </p:txBody>
      </p:sp>
      <p:sp>
        <p:nvSpPr>
          <p:cNvPr id="39" name="TextBox 38">
            <a:extLst>
              <a:ext uri="{FF2B5EF4-FFF2-40B4-BE49-F238E27FC236}">
                <a16:creationId xmlns:a16="http://schemas.microsoft.com/office/drawing/2014/main" id="{03BFE4AA-1C86-C068-98A3-35D4CC73BB99}"/>
              </a:ext>
            </a:extLst>
          </p:cNvPr>
          <p:cNvSpPr txBox="1"/>
          <p:nvPr/>
        </p:nvSpPr>
        <p:spPr>
          <a:xfrm>
            <a:off x="3888905" y="4222462"/>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EFFECTS</a:t>
            </a:r>
          </a:p>
        </p:txBody>
      </p:sp>
      <p:sp>
        <p:nvSpPr>
          <p:cNvPr id="41" name="TextBox 40">
            <a:extLst>
              <a:ext uri="{FF2B5EF4-FFF2-40B4-BE49-F238E27FC236}">
                <a16:creationId xmlns:a16="http://schemas.microsoft.com/office/drawing/2014/main" id="{9E8B9F92-BF68-09C4-D491-E81733C7894B}"/>
              </a:ext>
            </a:extLst>
          </p:cNvPr>
          <p:cNvSpPr txBox="1"/>
          <p:nvPr/>
        </p:nvSpPr>
        <p:spPr>
          <a:xfrm>
            <a:off x="3888904" y="4724031"/>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MUSIC</a:t>
            </a:r>
          </a:p>
        </p:txBody>
      </p:sp>
      <p:sp>
        <p:nvSpPr>
          <p:cNvPr id="43" name="Rectangle: Rounded Corners 42">
            <a:extLst>
              <a:ext uri="{FF2B5EF4-FFF2-40B4-BE49-F238E27FC236}">
                <a16:creationId xmlns:a16="http://schemas.microsoft.com/office/drawing/2014/main" id="{536F81B1-DE55-F518-3A75-CB61D635FFB6}"/>
              </a:ext>
            </a:extLst>
          </p:cNvPr>
          <p:cNvSpPr/>
          <p:nvPr/>
        </p:nvSpPr>
        <p:spPr>
          <a:xfrm>
            <a:off x="5727082" y="3792180"/>
            <a:ext cx="1407224" cy="2343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D5BC1EAD-924E-1606-F9B7-EAD4D932DD4B}"/>
              </a:ext>
            </a:extLst>
          </p:cNvPr>
          <p:cNvSpPr/>
          <p:nvPr/>
        </p:nvSpPr>
        <p:spPr>
          <a:xfrm>
            <a:off x="5727081" y="4264812"/>
            <a:ext cx="1407224" cy="2343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34662048-82C5-793A-A9F6-335D7E5A5F6D}"/>
              </a:ext>
            </a:extLst>
          </p:cNvPr>
          <p:cNvSpPr/>
          <p:nvPr/>
        </p:nvSpPr>
        <p:spPr>
          <a:xfrm>
            <a:off x="5727082" y="4747091"/>
            <a:ext cx="1407224" cy="2343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13">
            <a:extLst>
              <a:ext uri="{FF2B5EF4-FFF2-40B4-BE49-F238E27FC236}">
                <a16:creationId xmlns:a16="http://schemas.microsoft.com/office/drawing/2014/main" id="{3D340659-B4E6-A670-5D5B-7411FB0A5E4E}"/>
              </a:ext>
            </a:extLst>
          </p:cNvPr>
          <p:cNvSpPr/>
          <p:nvPr/>
        </p:nvSpPr>
        <p:spPr>
          <a:xfrm rot="5400000">
            <a:off x="6251604" y="3795259"/>
            <a:ext cx="153347" cy="1191385"/>
          </a:xfrm>
          <a:prstGeom prst="roundRect">
            <a:avLst/>
          </a:prstGeom>
          <a:solidFill>
            <a:srgbClr val="4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13">
            <a:extLst>
              <a:ext uri="{FF2B5EF4-FFF2-40B4-BE49-F238E27FC236}">
                <a16:creationId xmlns:a16="http://schemas.microsoft.com/office/drawing/2014/main" id="{7A3AE244-B030-61C9-BE11-3F78A2018510}"/>
              </a:ext>
            </a:extLst>
          </p:cNvPr>
          <p:cNvSpPr/>
          <p:nvPr/>
        </p:nvSpPr>
        <p:spPr>
          <a:xfrm rot="5400000">
            <a:off x="6104458" y="3469770"/>
            <a:ext cx="148092" cy="891840"/>
          </a:xfrm>
          <a:prstGeom prst="roundRect">
            <a:avLst/>
          </a:prstGeom>
          <a:solidFill>
            <a:srgbClr val="4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13">
            <a:extLst>
              <a:ext uri="{FF2B5EF4-FFF2-40B4-BE49-F238E27FC236}">
                <a16:creationId xmlns:a16="http://schemas.microsoft.com/office/drawing/2014/main" id="{6986EE6D-720F-05CB-BC53-E5EAF2F5894C}"/>
              </a:ext>
            </a:extLst>
          </p:cNvPr>
          <p:cNvSpPr/>
          <p:nvPr/>
        </p:nvSpPr>
        <p:spPr>
          <a:xfrm rot="5400000">
            <a:off x="5949432" y="4570396"/>
            <a:ext cx="163857" cy="597550"/>
          </a:xfrm>
          <a:prstGeom prst="roundRect">
            <a:avLst/>
          </a:prstGeom>
          <a:solidFill>
            <a:srgbClr val="4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3594C6F5-B0C7-3AA8-6D70-050F9DA2534B}"/>
              </a:ext>
            </a:extLst>
          </p:cNvPr>
          <p:cNvSpPr txBox="1"/>
          <p:nvPr/>
        </p:nvSpPr>
        <p:spPr>
          <a:xfrm>
            <a:off x="1173963" y="419280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ALT TEXT</a:t>
            </a:r>
          </a:p>
        </p:txBody>
      </p:sp>
      <p:sp>
        <p:nvSpPr>
          <p:cNvPr id="57" name="Rectangle: Rounded Corners 56">
            <a:extLst>
              <a:ext uri="{FF2B5EF4-FFF2-40B4-BE49-F238E27FC236}">
                <a16:creationId xmlns:a16="http://schemas.microsoft.com/office/drawing/2014/main" id="{AF8B16E2-1E90-70EC-337B-51F49F1A6881}"/>
              </a:ext>
            </a:extLst>
          </p:cNvPr>
          <p:cNvSpPr/>
          <p:nvPr/>
        </p:nvSpPr>
        <p:spPr>
          <a:xfrm>
            <a:off x="3172036" y="4193658"/>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1515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A8BD624B-8736-10C6-C155-7C7941823B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2D2A3B-1970-E222-489E-E0CF9D9CB68E}"/>
              </a:ext>
            </a:extLst>
          </p:cNvPr>
          <p:cNvSpPr>
            <a:spLocks noGrp="1"/>
          </p:cNvSpPr>
          <p:nvPr>
            <p:ph type="title"/>
          </p:nvPr>
        </p:nvSpPr>
        <p:spPr/>
        <p:txBody>
          <a:bodyPr/>
          <a:lstStyle/>
          <a:p>
            <a:r>
              <a:rPr lang="en-GB">
                <a:solidFill>
                  <a:srgbClr val="E4CFA1"/>
                </a:solidFill>
              </a:rPr>
              <a:t>.</a:t>
            </a:r>
          </a:p>
        </p:txBody>
      </p:sp>
      <p:pic>
        <p:nvPicPr>
          <p:cNvPr id="21" name="Picture 20" descr="A brown animal with long whiskers&#10;&#10;AI-generated content may be incorrect.">
            <a:extLst>
              <a:ext uri="{FF2B5EF4-FFF2-40B4-BE49-F238E27FC236}">
                <a16:creationId xmlns:a16="http://schemas.microsoft.com/office/drawing/2014/main" id="{EC1DE387-28A4-566E-A04C-B8DCA9D1D3E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pic>
        <p:nvPicPr>
          <p:cNvPr id="11" name="Graphic 10" descr="Exit with solid fill">
            <a:extLst>
              <a:ext uri="{FF2B5EF4-FFF2-40B4-BE49-F238E27FC236}">
                <a16:creationId xmlns:a16="http://schemas.microsoft.com/office/drawing/2014/main" id="{9CA6FED7-9510-03E7-00B0-57ED5F3A0D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716" y="202842"/>
            <a:ext cx="667555" cy="646091"/>
          </a:xfrm>
          <a:prstGeom prst="rect">
            <a:avLst/>
          </a:prstGeom>
        </p:spPr>
      </p:pic>
      <p:pic>
        <p:nvPicPr>
          <p:cNvPr id="13" name="Graphic 12" descr="Music notes with solid fill">
            <a:extLst>
              <a:ext uri="{FF2B5EF4-FFF2-40B4-BE49-F238E27FC236}">
                <a16:creationId xmlns:a16="http://schemas.microsoft.com/office/drawing/2014/main" id="{C255684E-3084-7FEE-9C2F-89E674DAD1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8647" y="203520"/>
            <a:ext cx="673262" cy="644326"/>
          </a:xfrm>
          <a:prstGeom prst="rect">
            <a:avLst/>
          </a:prstGeom>
        </p:spPr>
      </p:pic>
      <p:sp>
        <p:nvSpPr>
          <p:cNvPr id="34" name="Title 12">
            <a:extLst>
              <a:ext uri="{FF2B5EF4-FFF2-40B4-BE49-F238E27FC236}">
                <a16:creationId xmlns:a16="http://schemas.microsoft.com/office/drawing/2014/main" id="{554A2758-A770-6F98-3B9F-09F8192EC53E}"/>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sp>
        <p:nvSpPr>
          <p:cNvPr id="8" name="Title 12">
            <a:extLst>
              <a:ext uri="{FF2B5EF4-FFF2-40B4-BE49-F238E27FC236}">
                <a16:creationId xmlns:a16="http://schemas.microsoft.com/office/drawing/2014/main" id="{38574811-66F2-C9BA-33B5-56385965B752}"/>
              </a:ext>
            </a:extLst>
          </p:cNvPr>
          <p:cNvSpPr txBox="1">
            <a:spLocks/>
          </p:cNvSpPr>
          <p:nvPr/>
        </p:nvSpPr>
        <p:spPr>
          <a:xfrm>
            <a:off x="5493559"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SAVE</a:t>
            </a:r>
          </a:p>
        </p:txBody>
      </p:sp>
      <p:sp>
        <p:nvSpPr>
          <p:cNvPr id="18" name="Title 1">
            <a:extLst>
              <a:ext uri="{FF2B5EF4-FFF2-40B4-BE49-F238E27FC236}">
                <a16:creationId xmlns:a16="http://schemas.microsoft.com/office/drawing/2014/main" id="{FB496838-A464-CC4C-BD74-B55629677324}"/>
              </a:ext>
            </a:extLst>
          </p:cNvPr>
          <p:cNvSpPr txBox="1">
            <a:spLocks/>
          </p:cNvSpPr>
          <p:nvPr/>
        </p:nvSpPr>
        <p:spPr>
          <a:xfrm>
            <a:off x="833756" y="2959508"/>
            <a:ext cx="10521224"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ACCESSIBILITY</a:t>
            </a:r>
            <a:endParaRPr lang="en-US"/>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26" name="Rectangle: Rounded Corners 25">
            <a:extLst>
              <a:ext uri="{FF2B5EF4-FFF2-40B4-BE49-F238E27FC236}">
                <a16:creationId xmlns:a16="http://schemas.microsoft.com/office/drawing/2014/main" id="{129E88FA-881B-86D1-6EF2-4D55302855F8}"/>
              </a:ext>
            </a:extLst>
          </p:cNvPr>
          <p:cNvSpPr/>
          <p:nvPr/>
        </p:nvSpPr>
        <p:spPr>
          <a:xfrm>
            <a:off x="3172036" y="3720693"/>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5745BC5-735A-6325-BFD0-9166A741686E}"/>
              </a:ext>
            </a:extLst>
          </p:cNvPr>
          <p:cNvSpPr txBox="1"/>
          <p:nvPr/>
        </p:nvSpPr>
        <p:spPr>
          <a:xfrm>
            <a:off x="1329517" y="3740185"/>
            <a:ext cx="18429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SOUND EFFECTS</a:t>
            </a:r>
            <a:endParaRPr lang="en-US">
              <a:solidFill>
                <a:schemeClr val="bg1"/>
              </a:solidFill>
            </a:endParaRPr>
          </a:p>
        </p:txBody>
      </p:sp>
      <p:pic>
        <p:nvPicPr>
          <p:cNvPr id="32" name="Graphic 31" descr="Tick with solid fill">
            <a:extLst>
              <a:ext uri="{FF2B5EF4-FFF2-40B4-BE49-F238E27FC236}">
                <a16:creationId xmlns:a16="http://schemas.microsoft.com/office/drawing/2014/main" id="{8AACFD57-B167-6408-9BAB-03C1ED554F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9380" y="3756499"/>
            <a:ext cx="309416" cy="305823"/>
          </a:xfrm>
          <a:prstGeom prst="rect">
            <a:avLst/>
          </a:prstGeom>
        </p:spPr>
      </p:pic>
      <p:sp>
        <p:nvSpPr>
          <p:cNvPr id="38" name="Rectangle: Rounded Corners 37">
            <a:extLst>
              <a:ext uri="{FF2B5EF4-FFF2-40B4-BE49-F238E27FC236}">
                <a16:creationId xmlns:a16="http://schemas.microsoft.com/office/drawing/2014/main" id="{77FCF91B-8D18-F472-1E4C-EB2F41D79D63}"/>
              </a:ext>
            </a:extLst>
          </p:cNvPr>
          <p:cNvSpPr/>
          <p:nvPr/>
        </p:nvSpPr>
        <p:spPr>
          <a:xfrm>
            <a:off x="10420328" y="3737322"/>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3A934E60-5A41-9B47-8B5C-7CF0A0B00630}"/>
              </a:ext>
            </a:extLst>
          </p:cNvPr>
          <p:cNvSpPr/>
          <p:nvPr/>
        </p:nvSpPr>
        <p:spPr>
          <a:xfrm>
            <a:off x="6935572" y="4685175"/>
            <a:ext cx="1225994" cy="359529"/>
          </a:xfrm>
          <a:prstGeom prst="roundRect">
            <a:avLst/>
          </a:prstGeom>
          <a:solidFill>
            <a:srgbClr val="4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ECB6AE88-1F92-8333-01BD-013AD198F3D6}"/>
              </a:ext>
            </a:extLst>
          </p:cNvPr>
          <p:cNvSpPr/>
          <p:nvPr/>
        </p:nvSpPr>
        <p:spPr>
          <a:xfrm>
            <a:off x="6935572" y="4201955"/>
            <a:ext cx="1219425" cy="359529"/>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727B8933-921B-C9D4-317B-41593FEFEF53}"/>
              </a:ext>
            </a:extLst>
          </p:cNvPr>
          <p:cNvSpPr/>
          <p:nvPr/>
        </p:nvSpPr>
        <p:spPr>
          <a:xfrm>
            <a:off x="6935573" y="3718735"/>
            <a:ext cx="1206287"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solidFill>
                  <a:schemeClr val="tx1"/>
                </a:solidFill>
                <a:latin typeface="Congenial"/>
              </a:rPr>
              <a:t>DEFAULT</a:t>
            </a:r>
          </a:p>
        </p:txBody>
      </p:sp>
      <p:sp>
        <p:nvSpPr>
          <p:cNvPr id="48" name="Rectangle: Rounded Corners 47">
            <a:extLst>
              <a:ext uri="{FF2B5EF4-FFF2-40B4-BE49-F238E27FC236}">
                <a16:creationId xmlns:a16="http://schemas.microsoft.com/office/drawing/2014/main" id="{22825D31-6D6E-85B8-A2BA-102D86D6BC01}"/>
              </a:ext>
            </a:extLst>
          </p:cNvPr>
          <p:cNvSpPr/>
          <p:nvPr/>
        </p:nvSpPr>
        <p:spPr>
          <a:xfrm>
            <a:off x="10420328" y="4201956"/>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1A71F4E1-F9F5-7D4E-E977-60394F612561}"/>
              </a:ext>
            </a:extLst>
          </p:cNvPr>
          <p:cNvSpPr txBox="1"/>
          <p:nvPr/>
        </p:nvSpPr>
        <p:spPr>
          <a:xfrm>
            <a:off x="4975453" y="3721599"/>
            <a:ext cx="1842992" cy="3458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COLOUR BLIND</a:t>
            </a:r>
            <a:endParaRPr lang="en-US"/>
          </a:p>
        </p:txBody>
      </p:sp>
      <p:sp>
        <p:nvSpPr>
          <p:cNvPr id="52" name="TextBox 51">
            <a:extLst>
              <a:ext uri="{FF2B5EF4-FFF2-40B4-BE49-F238E27FC236}">
                <a16:creationId xmlns:a16="http://schemas.microsoft.com/office/drawing/2014/main" id="{4F8A29F0-CF9F-B154-4517-EC5A08E673E7}"/>
              </a:ext>
            </a:extLst>
          </p:cNvPr>
          <p:cNvSpPr txBox="1"/>
          <p:nvPr/>
        </p:nvSpPr>
        <p:spPr>
          <a:xfrm>
            <a:off x="5119836" y="4199601"/>
            <a:ext cx="1693011" cy="3506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MOLE COLOUR</a:t>
            </a:r>
            <a:endParaRPr lang="en-US"/>
          </a:p>
        </p:txBody>
      </p:sp>
      <p:sp>
        <p:nvSpPr>
          <p:cNvPr id="54" name="TextBox 53">
            <a:extLst>
              <a:ext uri="{FF2B5EF4-FFF2-40B4-BE49-F238E27FC236}">
                <a16:creationId xmlns:a16="http://schemas.microsoft.com/office/drawing/2014/main" id="{BE793EDC-FABB-60D0-B509-8D9CC0926167}"/>
              </a:ext>
            </a:extLst>
          </p:cNvPr>
          <p:cNvSpPr txBox="1"/>
          <p:nvPr/>
        </p:nvSpPr>
        <p:spPr>
          <a:xfrm>
            <a:off x="4692008" y="4683659"/>
            <a:ext cx="21208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CONTRAST COLOUR</a:t>
            </a:r>
            <a:endParaRPr lang="en-US">
              <a:solidFill>
                <a:schemeClr val="bg1"/>
              </a:solidFill>
            </a:endParaRPr>
          </a:p>
        </p:txBody>
      </p:sp>
      <p:sp>
        <p:nvSpPr>
          <p:cNvPr id="56" name="TextBox 55">
            <a:extLst>
              <a:ext uri="{FF2B5EF4-FFF2-40B4-BE49-F238E27FC236}">
                <a16:creationId xmlns:a16="http://schemas.microsoft.com/office/drawing/2014/main" id="{386B1F25-6F47-0B62-78F3-60CA943C2895}"/>
              </a:ext>
            </a:extLst>
          </p:cNvPr>
          <p:cNvSpPr txBox="1"/>
          <p:nvPr/>
        </p:nvSpPr>
        <p:spPr>
          <a:xfrm>
            <a:off x="789149" y="4745886"/>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TEXT SIZE</a:t>
            </a:r>
          </a:p>
        </p:txBody>
      </p:sp>
      <p:sp>
        <p:nvSpPr>
          <p:cNvPr id="58" name="Rectangle: Rounded Corners 57">
            <a:extLst>
              <a:ext uri="{FF2B5EF4-FFF2-40B4-BE49-F238E27FC236}">
                <a16:creationId xmlns:a16="http://schemas.microsoft.com/office/drawing/2014/main" id="{88695654-F80E-95B0-C629-A4639F477E7B}"/>
              </a:ext>
            </a:extLst>
          </p:cNvPr>
          <p:cNvSpPr/>
          <p:nvPr/>
        </p:nvSpPr>
        <p:spPr>
          <a:xfrm>
            <a:off x="2785373" y="4715953"/>
            <a:ext cx="759712"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2618B468-AE56-7510-ACE0-700AA6749E18}"/>
              </a:ext>
            </a:extLst>
          </p:cNvPr>
          <p:cNvSpPr txBox="1"/>
          <p:nvPr/>
        </p:nvSpPr>
        <p:spPr>
          <a:xfrm>
            <a:off x="2812015" y="4746774"/>
            <a:ext cx="753466"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latin typeface="Congenial"/>
              </a:rPr>
              <a:t>100%</a:t>
            </a:r>
            <a:endParaRPr lang="en-US"/>
          </a:p>
        </p:txBody>
      </p:sp>
      <p:sp>
        <p:nvSpPr>
          <p:cNvPr id="62" name="TextBox 61">
            <a:extLst>
              <a:ext uri="{FF2B5EF4-FFF2-40B4-BE49-F238E27FC236}">
                <a16:creationId xmlns:a16="http://schemas.microsoft.com/office/drawing/2014/main" id="{C88B024E-42AB-176B-8225-66EEDA8D0049}"/>
              </a:ext>
            </a:extLst>
          </p:cNvPr>
          <p:cNvSpPr txBox="1"/>
          <p:nvPr/>
        </p:nvSpPr>
        <p:spPr>
          <a:xfrm>
            <a:off x="8576984" y="3741266"/>
            <a:ext cx="1842992"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en-GB" sz="1600">
                <a:solidFill>
                  <a:schemeClr val="bg1"/>
                </a:solidFill>
                <a:latin typeface="Congenial"/>
              </a:rPr>
              <a:t>TEXT TO SPEECH</a:t>
            </a:r>
          </a:p>
        </p:txBody>
      </p:sp>
      <p:sp>
        <p:nvSpPr>
          <p:cNvPr id="64" name="TextBox 63">
            <a:extLst>
              <a:ext uri="{FF2B5EF4-FFF2-40B4-BE49-F238E27FC236}">
                <a16:creationId xmlns:a16="http://schemas.microsoft.com/office/drawing/2014/main" id="{179925FD-99CE-B961-52D3-FE59882763FF}"/>
              </a:ext>
            </a:extLst>
          </p:cNvPr>
          <p:cNvSpPr txBox="1"/>
          <p:nvPr/>
        </p:nvSpPr>
        <p:spPr>
          <a:xfrm>
            <a:off x="8576983" y="4203328"/>
            <a:ext cx="1842992"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en-GB" sz="1600">
                <a:solidFill>
                  <a:schemeClr val="bg1"/>
                </a:solidFill>
                <a:latin typeface="Congenial"/>
              </a:rPr>
              <a:t>CAPTIONS</a:t>
            </a:r>
          </a:p>
        </p:txBody>
      </p:sp>
      <p:sp>
        <p:nvSpPr>
          <p:cNvPr id="66" name="TextBox 65">
            <a:extLst>
              <a:ext uri="{FF2B5EF4-FFF2-40B4-BE49-F238E27FC236}">
                <a16:creationId xmlns:a16="http://schemas.microsoft.com/office/drawing/2014/main" id="{88DFC482-D237-9198-5D41-5434014017AE}"/>
              </a:ext>
            </a:extLst>
          </p:cNvPr>
          <p:cNvSpPr txBox="1"/>
          <p:nvPr/>
        </p:nvSpPr>
        <p:spPr>
          <a:xfrm>
            <a:off x="1173963" y="4192802"/>
            <a:ext cx="1996728" cy="35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a:solidFill>
                  <a:schemeClr val="bg1"/>
                </a:solidFill>
                <a:latin typeface="Congenial"/>
              </a:rPr>
              <a:t>ALT TEXT</a:t>
            </a:r>
          </a:p>
        </p:txBody>
      </p:sp>
      <p:sp>
        <p:nvSpPr>
          <p:cNvPr id="68" name="Rectangle: Rounded Corners 67">
            <a:extLst>
              <a:ext uri="{FF2B5EF4-FFF2-40B4-BE49-F238E27FC236}">
                <a16:creationId xmlns:a16="http://schemas.microsoft.com/office/drawing/2014/main" id="{DACAF08D-C600-D59F-6177-B3DBE9CA0B63}"/>
              </a:ext>
            </a:extLst>
          </p:cNvPr>
          <p:cNvSpPr/>
          <p:nvPr/>
        </p:nvSpPr>
        <p:spPr>
          <a:xfrm>
            <a:off x="3172036" y="4193658"/>
            <a:ext cx="372029" cy="359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itle 12">
            <a:extLst>
              <a:ext uri="{FF2B5EF4-FFF2-40B4-BE49-F238E27FC236}">
                <a16:creationId xmlns:a16="http://schemas.microsoft.com/office/drawing/2014/main" id="{F1B33C58-2BC1-B78E-2C93-F62BD0057D39}"/>
              </a:ext>
            </a:extLst>
          </p:cNvPr>
          <p:cNvSpPr txBox="1">
            <a:spLocks/>
          </p:cNvSpPr>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SETTINGS</a:t>
            </a:r>
          </a:p>
        </p:txBody>
      </p:sp>
    </p:spTree>
    <p:extLst>
      <p:ext uri="{BB962C8B-B14F-4D97-AF65-F5344CB8AC3E}">
        <p14:creationId xmlns:p14="http://schemas.microsoft.com/office/powerpoint/2010/main" val="9905082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74EE725B-342A-ABCE-386A-5713F5443681}"/>
            </a:ext>
          </a:extLst>
        </p:cNvPr>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4982B192-E9C4-A97B-4654-188CE9AD7618}"/>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6" name="Title 5">
            <a:extLst>
              <a:ext uri="{FF2B5EF4-FFF2-40B4-BE49-F238E27FC236}">
                <a16:creationId xmlns:a16="http://schemas.microsoft.com/office/drawing/2014/main" id="{92C3BFA7-775C-B706-B6DC-69077FE26BCF}"/>
              </a:ext>
            </a:extLst>
          </p:cNvPr>
          <p:cNvSpPr>
            <a:spLocks noGrp="1"/>
          </p:cNvSpPr>
          <p:nvPr>
            <p:ph type="title"/>
          </p:nvPr>
        </p:nvSpPr>
        <p:spPr/>
        <p:txBody>
          <a:bodyPr/>
          <a:lstStyle/>
          <a:p>
            <a:r>
              <a:rPr lang="en-GB">
                <a:solidFill>
                  <a:srgbClr val="F5DEAD"/>
                </a:solidFill>
              </a:rPr>
              <a:t>   \</a:t>
            </a:r>
          </a:p>
        </p:txBody>
      </p:sp>
      <p:sp>
        <p:nvSpPr>
          <p:cNvPr id="2" name="Title 1">
            <a:extLst>
              <a:ext uri="{FF2B5EF4-FFF2-40B4-BE49-F238E27FC236}">
                <a16:creationId xmlns:a16="http://schemas.microsoft.com/office/drawing/2014/main" id="{296A55C1-1891-96F1-C209-3F2F4E0396B5}"/>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07 ---------------</a:t>
            </a:r>
          </a:p>
          <a:p>
            <a:pPr algn="ctr"/>
            <a:r>
              <a:rPr lang="en-GB" sz="3000">
                <a:solidFill>
                  <a:schemeClr val="bg1"/>
                </a:solidFill>
                <a:latin typeface="Congenial"/>
              </a:rPr>
              <a:t>PLAYER 08 ---------------</a:t>
            </a:r>
          </a:p>
          <a:p>
            <a:pPr algn="ctr"/>
            <a:r>
              <a:rPr lang="en-GB" sz="3000">
                <a:solidFill>
                  <a:schemeClr val="bg1"/>
                </a:solidFill>
                <a:latin typeface="Congenial"/>
              </a:rPr>
              <a:t>PLAYER 09 ---------------</a:t>
            </a:r>
          </a:p>
          <a:p>
            <a:pPr algn="ctr"/>
            <a:r>
              <a:rPr lang="en-GB" sz="3000">
                <a:solidFill>
                  <a:schemeClr val="bg1"/>
                </a:solidFill>
                <a:latin typeface="Congenial"/>
              </a:rPr>
              <a:t>PLAYER 10 ---------------</a:t>
            </a:r>
          </a:p>
          <a:p>
            <a:pPr algn="ctr"/>
            <a:r>
              <a:rPr lang="en-GB" sz="3000">
                <a:solidFill>
                  <a:schemeClr val="bg1"/>
                </a:solidFill>
                <a:latin typeface="Congenial"/>
              </a:rPr>
              <a:t>PLAYER 11 ---------------</a:t>
            </a:r>
          </a:p>
          <a:p>
            <a:pPr algn="ctr"/>
            <a:r>
              <a:rPr lang="en-GB" sz="3000">
                <a:solidFill>
                  <a:schemeClr val="bg1"/>
                </a:solidFill>
                <a:latin typeface="Congenial"/>
              </a:rPr>
              <a:t>PLAYER 12 ---------------</a:t>
            </a:r>
          </a:p>
        </p:txBody>
      </p:sp>
      <p:sp>
        <p:nvSpPr>
          <p:cNvPr id="3" name="Title 1">
            <a:extLst>
              <a:ext uri="{FF2B5EF4-FFF2-40B4-BE49-F238E27FC236}">
                <a16:creationId xmlns:a16="http://schemas.microsoft.com/office/drawing/2014/main" id="{80BA7087-A4C8-F0C9-1BCB-B7556391558F}"/>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01 ---------------</a:t>
            </a:r>
          </a:p>
          <a:p>
            <a:pPr algn="ctr"/>
            <a:r>
              <a:rPr lang="en-GB" sz="3000">
                <a:solidFill>
                  <a:schemeClr val="bg1"/>
                </a:solidFill>
                <a:latin typeface="Congenial"/>
              </a:rPr>
              <a:t>PLAYER 02 ---------------</a:t>
            </a:r>
          </a:p>
          <a:p>
            <a:pPr algn="ctr"/>
            <a:r>
              <a:rPr lang="en-GB" sz="3000">
                <a:solidFill>
                  <a:schemeClr val="bg1"/>
                </a:solidFill>
                <a:latin typeface="Congenial"/>
              </a:rPr>
              <a:t>PLAYER 03 ---------------</a:t>
            </a:r>
          </a:p>
          <a:p>
            <a:pPr algn="ctr"/>
            <a:r>
              <a:rPr lang="en-GB" sz="3000">
                <a:solidFill>
                  <a:schemeClr val="bg1"/>
                </a:solidFill>
                <a:latin typeface="Congenial"/>
              </a:rPr>
              <a:t>PLAYER 04 ---------------</a:t>
            </a:r>
          </a:p>
          <a:p>
            <a:pPr algn="ctr"/>
            <a:r>
              <a:rPr lang="en-GB" sz="3000">
                <a:solidFill>
                  <a:schemeClr val="bg1"/>
                </a:solidFill>
                <a:latin typeface="Congenial"/>
              </a:rPr>
              <a:t>PLAYER 05 ---------------</a:t>
            </a:r>
          </a:p>
          <a:p>
            <a:pPr algn="ctr"/>
            <a:r>
              <a:rPr lang="en-GB" sz="3000">
                <a:solidFill>
                  <a:schemeClr val="bg1"/>
                </a:solidFill>
                <a:latin typeface="Congenial"/>
              </a:rPr>
              <a:t>PLAYER 06 ---------------</a:t>
            </a:r>
          </a:p>
        </p:txBody>
      </p:sp>
      <p:sp>
        <p:nvSpPr>
          <p:cNvPr id="7" name="Title 12">
            <a:extLst>
              <a:ext uri="{FF2B5EF4-FFF2-40B4-BE49-F238E27FC236}">
                <a16:creationId xmlns:a16="http://schemas.microsoft.com/office/drawing/2014/main" id="{D41BCD47-AEC3-0B33-8A26-EB9F50D0EE3D}"/>
              </a:ext>
            </a:extLst>
          </p:cNvPr>
          <p:cNvSpPr txBox="1">
            <a:spLocks/>
          </p:cNvSpPr>
          <p:nvPr/>
        </p:nvSpPr>
        <p:spPr>
          <a:xfrm>
            <a:off x="6370627" y="6115234"/>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F790FAE9-6D40-BA77-D4BF-22DC0DAC3BFE}"/>
              </a:ext>
            </a:extLst>
          </p:cNvPr>
          <p:cNvSpPr txBox="1">
            <a:spLocks/>
          </p:cNvSpPr>
          <p:nvPr/>
        </p:nvSpPr>
        <p:spPr>
          <a:xfrm>
            <a:off x="3747032" y="6115233"/>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99A0AB45-5872-1A3F-1715-B5BBB010E8BB}"/>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1625370B-89D7-7E8C-94EF-41F177886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A26A7101-364D-D6B2-8209-A61CE2175A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pic>
        <p:nvPicPr>
          <p:cNvPr id="4" name="Graphic 3" descr="Hamburger Menu Icon with solid fill">
            <a:extLst>
              <a:ext uri="{FF2B5EF4-FFF2-40B4-BE49-F238E27FC236}">
                <a16:creationId xmlns:a16="http://schemas.microsoft.com/office/drawing/2014/main" id="{211B917B-BD7E-E71A-1A96-A0FEB78CB7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2955" y="249124"/>
            <a:ext cx="527353" cy="555409"/>
          </a:xfrm>
          <a:prstGeom prst="rect">
            <a:avLst/>
          </a:prstGeom>
        </p:spPr>
      </p:pic>
      <p:sp>
        <p:nvSpPr>
          <p:cNvPr id="15" name="Title 12">
            <a:extLst>
              <a:ext uri="{FF2B5EF4-FFF2-40B4-BE49-F238E27FC236}">
                <a16:creationId xmlns:a16="http://schemas.microsoft.com/office/drawing/2014/main" id="{AEFCB519-F8FB-351E-9A95-8454A825B488}"/>
              </a:ext>
            </a:extLst>
          </p:cNvPr>
          <p:cNvSpPr txBox="1">
            <a:spLocks/>
          </p:cNvSpPr>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LEADERBOARD</a:t>
            </a:r>
          </a:p>
        </p:txBody>
      </p:sp>
    </p:spTree>
    <p:extLst>
      <p:ext uri="{BB962C8B-B14F-4D97-AF65-F5344CB8AC3E}">
        <p14:creationId xmlns:p14="http://schemas.microsoft.com/office/powerpoint/2010/main" val="989687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a:extLst>
            <a:ext uri="{FF2B5EF4-FFF2-40B4-BE49-F238E27FC236}">
              <a16:creationId xmlns:a16="http://schemas.microsoft.com/office/drawing/2014/main" id="{40989F00-9E1D-AB08-4A9E-F3EA567527FA}"/>
            </a:ext>
          </a:extLst>
        </p:cNvPr>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41FA842D-51CD-DD11-808F-1161F2126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6" name="Title 5">
            <a:extLst>
              <a:ext uri="{FF2B5EF4-FFF2-40B4-BE49-F238E27FC236}">
                <a16:creationId xmlns:a16="http://schemas.microsoft.com/office/drawing/2014/main" id="{CF0F8943-D6DB-61ED-324A-8E0DF659C1A6}"/>
              </a:ext>
            </a:extLst>
          </p:cNvPr>
          <p:cNvSpPr>
            <a:spLocks noGrp="1"/>
          </p:cNvSpPr>
          <p:nvPr>
            <p:ph type="title"/>
          </p:nvPr>
        </p:nvSpPr>
        <p:spPr/>
        <p:txBody>
          <a:bodyPr/>
          <a:lstStyle/>
          <a:p>
            <a:r>
              <a:rPr lang="en-GB">
                <a:solidFill>
                  <a:srgbClr val="F5DEAD"/>
                </a:solidFill>
              </a:rPr>
              <a:t>   </a:t>
            </a:r>
            <a:r>
              <a:rPr lang="en-GB">
                <a:solidFill>
                  <a:srgbClr val="DADADA"/>
                </a:solidFill>
              </a:rPr>
              <a:t>\</a:t>
            </a:r>
          </a:p>
        </p:txBody>
      </p:sp>
      <p:sp>
        <p:nvSpPr>
          <p:cNvPr id="2" name="Title 1">
            <a:extLst>
              <a:ext uri="{FF2B5EF4-FFF2-40B4-BE49-F238E27FC236}">
                <a16:creationId xmlns:a16="http://schemas.microsoft.com/office/drawing/2014/main" id="{83EFFD35-0F7D-6AD5-6489-0D66698AD1F8}"/>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19---------------</a:t>
            </a:r>
          </a:p>
          <a:p>
            <a:pPr algn="ctr"/>
            <a:r>
              <a:rPr lang="en-GB" sz="3000">
                <a:solidFill>
                  <a:schemeClr val="bg1"/>
                </a:solidFill>
                <a:latin typeface="Congenial"/>
              </a:rPr>
              <a:t>PLAYER 20 ---------------</a:t>
            </a:r>
          </a:p>
          <a:p>
            <a:pPr algn="ctr"/>
            <a:r>
              <a:rPr lang="en-GB" sz="3000">
                <a:solidFill>
                  <a:schemeClr val="bg1"/>
                </a:solidFill>
                <a:latin typeface="Congenial"/>
              </a:rPr>
              <a:t>PLAYER 21 ---------------</a:t>
            </a:r>
            <a:endParaRPr lang="en-GB">
              <a:solidFill>
                <a:schemeClr val="bg1"/>
              </a:solidFill>
            </a:endParaRPr>
          </a:p>
          <a:p>
            <a:pPr algn="ctr"/>
            <a:r>
              <a:rPr lang="en-GB" sz="3000">
                <a:solidFill>
                  <a:schemeClr val="bg1"/>
                </a:solidFill>
                <a:latin typeface="Congenial"/>
              </a:rPr>
              <a:t>PLAYER 22 ---------------</a:t>
            </a:r>
          </a:p>
          <a:p>
            <a:pPr algn="ctr"/>
            <a:r>
              <a:rPr lang="en-GB" sz="3000">
                <a:solidFill>
                  <a:schemeClr val="bg1"/>
                </a:solidFill>
                <a:latin typeface="Congenial"/>
              </a:rPr>
              <a:t>PLAYER 23---------------</a:t>
            </a:r>
          </a:p>
          <a:p>
            <a:pPr algn="ctr"/>
            <a:r>
              <a:rPr lang="en-GB" sz="3000">
                <a:solidFill>
                  <a:schemeClr val="bg1"/>
                </a:solidFill>
                <a:latin typeface="Congenial"/>
              </a:rPr>
              <a:t>PLAYER 24---------------</a:t>
            </a:r>
          </a:p>
        </p:txBody>
      </p:sp>
      <p:sp>
        <p:nvSpPr>
          <p:cNvPr id="3" name="Title 1">
            <a:extLst>
              <a:ext uri="{FF2B5EF4-FFF2-40B4-BE49-F238E27FC236}">
                <a16:creationId xmlns:a16="http://schemas.microsoft.com/office/drawing/2014/main" id="{BACDFB4A-BC61-E3B7-763C-1C1D35D6EF3E}"/>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13---------------</a:t>
            </a:r>
          </a:p>
          <a:p>
            <a:pPr algn="ctr"/>
            <a:r>
              <a:rPr lang="en-GB" sz="3000">
                <a:solidFill>
                  <a:schemeClr val="bg1"/>
                </a:solidFill>
                <a:latin typeface="Congenial"/>
              </a:rPr>
              <a:t>PLAYER 14 ---------------</a:t>
            </a:r>
          </a:p>
          <a:p>
            <a:pPr algn="ctr"/>
            <a:r>
              <a:rPr lang="en-GB" sz="3000">
                <a:solidFill>
                  <a:schemeClr val="bg1"/>
                </a:solidFill>
                <a:latin typeface="Congenial"/>
              </a:rPr>
              <a:t>PLAYER 15 ---------------</a:t>
            </a:r>
          </a:p>
          <a:p>
            <a:pPr algn="ctr"/>
            <a:r>
              <a:rPr lang="en-GB" sz="3000">
                <a:solidFill>
                  <a:schemeClr val="bg1"/>
                </a:solidFill>
                <a:latin typeface="Congenial"/>
              </a:rPr>
              <a:t>PLAYER 16 ---------------</a:t>
            </a:r>
          </a:p>
          <a:p>
            <a:pPr algn="ctr"/>
            <a:r>
              <a:rPr lang="en-GB" sz="3000">
                <a:solidFill>
                  <a:schemeClr val="bg1"/>
                </a:solidFill>
                <a:latin typeface="Congenial"/>
              </a:rPr>
              <a:t>PLAYER 17 ---------------</a:t>
            </a:r>
          </a:p>
          <a:p>
            <a:pPr algn="ctr"/>
            <a:r>
              <a:rPr lang="en-GB" sz="3000">
                <a:solidFill>
                  <a:schemeClr val="bg1"/>
                </a:solidFill>
                <a:latin typeface="Congenial"/>
              </a:rPr>
              <a:t>PLAYER 18 ---------------</a:t>
            </a:r>
          </a:p>
        </p:txBody>
      </p:sp>
      <p:sp>
        <p:nvSpPr>
          <p:cNvPr id="7" name="Title 12">
            <a:extLst>
              <a:ext uri="{FF2B5EF4-FFF2-40B4-BE49-F238E27FC236}">
                <a16:creationId xmlns:a16="http://schemas.microsoft.com/office/drawing/2014/main" id="{0E2B515B-447A-CF42-C46B-6C00E8CA08B7}"/>
              </a:ext>
            </a:extLst>
          </p:cNvPr>
          <p:cNvSpPr txBox="1">
            <a:spLocks/>
          </p:cNvSpPr>
          <p:nvPr/>
        </p:nvSpPr>
        <p:spPr>
          <a:xfrm>
            <a:off x="6370627" y="6115234"/>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A8ED5486-2E18-DF89-0761-918BED483FBC}"/>
              </a:ext>
            </a:extLst>
          </p:cNvPr>
          <p:cNvSpPr txBox="1">
            <a:spLocks/>
          </p:cNvSpPr>
          <p:nvPr/>
        </p:nvSpPr>
        <p:spPr>
          <a:xfrm>
            <a:off x="3747032" y="6115233"/>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A600C04F-A82B-1696-FFFA-D017D764E39D}"/>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D6B3BDA4-20C6-981D-F530-C970C3D37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F74C52C0-4C5C-D555-7178-0B011B351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pic>
        <p:nvPicPr>
          <p:cNvPr id="4" name="Graphic 3" descr="Hamburger Menu Icon with solid fill">
            <a:extLst>
              <a:ext uri="{FF2B5EF4-FFF2-40B4-BE49-F238E27FC236}">
                <a16:creationId xmlns:a16="http://schemas.microsoft.com/office/drawing/2014/main" id="{871CE400-EF7E-13BB-8396-855CDE6901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2955" y="249124"/>
            <a:ext cx="527353" cy="555409"/>
          </a:xfrm>
          <a:prstGeom prst="rect">
            <a:avLst/>
          </a:prstGeom>
        </p:spPr>
      </p:pic>
      <p:sp>
        <p:nvSpPr>
          <p:cNvPr id="15" name="Title 12">
            <a:extLst>
              <a:ext uri="{FF2B5EF4-FFF2-40B4-BE49-F238E27FC236}">
                <a16:creationId xmlns:a16="http://schemas.microsoft.com/office/drawing/2014/main" id="{08B0975D-301A-FDEB-4551-1A6B4E41BF9F}"/>
              </a:ext>
            </a:extLst>
          </p:cNvPr>
          <p:cNvSpPr txBox="1">
            <a:spLocks/>
          </p:cNvSpPr>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chemeClr val="bg1"/>
                </a:solidFill>
                <a:latin typeface="Congenial"/>
              </a:rPr>
              <a:t>LEADERBOARD</a:t>
            </a:r>
          </a:p>
        </p:txBody>
      </p:sp>
    </p:spTree>
    <p:extLst>
      <p:ext uri="{BB962C8B-B14F-4D97-AF65-F5344CB8AC3E}">
        <p14:creationId xmlns:p14="http://schemas.microsoft.com/office/powerpoint/2010/main" val="19653630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blipFill>
          <a:blip r:embed="rId2"/>
          <a:stretch>
            <a:fillRect t="-1000" b="-1000"/>
          </a:stretch>
        </a:blipFill>
        <a:effectLst/>
      </p:bgPr>
    </p:bg>
    <p:spTree>
      <p:nvGrpSpPr>
        <p:cNvPr id="1" name="">
          <a:extLst>
            <a:ext uri="{FF2B5EF4-FFF2-40B4-BE49-F238E27FC236}">
              <a16:creationId xmlns:a16="http://schemas.microsoft.com/office/drawing/2014/main" id="{B8743888-D078-6666-42E4-BDDBE0D4CF86}"/>
            </a:ext>
          </a:extLst>
        </p:cNvPr>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04762D1D-8031-D047-4569-B4C3AD8BC432}"/>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13" name="Title 12">
            <a:extLst>
              <a:ext uri="{FF2B5EF4-FFF2-40B4-BE49-F238E27FC236}">
                <a16:creationId xmlns:a16="http://schemas.microsoft.com/office/drawing/2014/main" id="{06CA367D-D294-AD19-FC63-19E3BAA0A7C4}"/>
              </a:ext>
            </a:extLst>
          </p:cNvPr>
          <p:cNvSpPr>
            <a:spLocks noGrp="1"/>
          </p:cNvSpPr>
          <p:nvPr>
            <p:ph type="title"/>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a:noAutofit/>
          </a:bodyPr>
          <a:lstStyle/>
          <a:p>
            <a:pPr algn="ctr"/>
            <a:r>
              <a:rPr lang="en-GB" sz="4000">
                <a:solidFill>
                  <a:schemeClr val="bg1"/>
                </a:solidFill>
                <a:latin typeface="Congenial"/>
              </a:rPr>
              <a:t>LEADERBOARD</a:t>
            </a:r>
          </a:p>
        </p:txBody>
      </p:sp>
      <p:sp>
        <p:nvSpPr>
          <p:cNvPr id="2" name="Title 1">
            <a:extLst>
              <a:ext uri="{FF2B5EF4-FFF2-40B4-BE49-F238E27FC236}">
                <a16:creationId xmlns:a16="http://schemas.microsoft.com/office/drawing/2014/main" id="{59F567A4-EBA0-1F6A-6A9B-F29FBD9056CB}"/>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07 ---------------</a:t>
            </a:r>
          </a:p>
          <a:p>
            <a:pPr algn="ctr"/>
            <a:r>
              <a:rPr lang="en-GB" sz="3000">
                <a:solidFill>
                  <a:schemeClr val="bg1"/>
                </a:solidFill>
                <a:latin typeface="Congenial"/>
              </a:rPr>
              <a:t>PLAYER 08 ---------------</a:t>
            </a:r>
          </a:p>
          <a:p>
            <a:pPr algn="ctr"/>
            <a:r>
              <a:rPr lang="en-GB" sz="3000">
                <a:solidFill>
                  <a:schemeClr val="bg1"/>
                </a:solidFill>
                <a:latin typeface="Congenial"/>
              </a:rPr>
              <a:t>PLAYER 09 ---------------</a:t>
            </a:r>
          </a:p>
          <a:p>
            <a:pPr algn="ctr"/>
            <a:r>
              <a:rPr lang="en-GB" sz="3000">
                <a:solidFill>
                  <a:schemeClr val="bg1"/>
                </a:solidFill>
                <a:latin typeface="Congenial"/>
              </a:rPr>
              <a:t>PLAYER 10 ---------------</a:t>
            </a:r>
          </a:p>
          <a:p>
            <a:pPr algn="ctr"/>
            <a:r>
              <a:rPr lang="en-GB" sz="3000">
                <a:solidFill>
                  <a:schemeClr val="bg1"/>
                </a:solidFill>
                <a:latin typeface="Congenial"/>
              </a:rPr>
              <a:t>PLAYER 11 ---------------</a:t>
            </a:r>
          </a:p>
          <a:p>
            <a:pPr algn="ctr"/>
            <a:r>
              <a:rPr lang="en-GB" sz="3000">
                <a:solidFill>
                  <a:schemeClr val="bg1"/>
                </a:solidFill>
                <a:latin typeface="Congenial"/>
              </a:rPr>
              <a:t>PLAYER 12 ---------------</a:t>
            </a:r>
          </a:p>
        </p:txBody>
      </p:sp>
      <p:sp>
        <p:nvSpPr>
          <p:cNvPr id="3" name="Title 1">
            <a:extLst>
              <a:ext uri="{FF2B5EF4-FFF2-40B4-BE49-F238E27FC236}">
                <a16:creationId xmlns:a16="http://schemas.microsoft.com/office/drawing/2014/main" id="{0210CA58-BAD0-8E41-F672-C7F42FD3B364}"/>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01 ---------------</a:t>
            </a:r>
          </a:p>
          <a:p>
            <a:pPr algn="ctr"/>
            <a:r>
              <a:rPr lang="en-GB" sz="3000">
                <a:solidFill>
                  <a:schemeClr val="bg1"/>
                </a:solidFill>
                <a:latin typeface="Congenial"/>
              </a:rPr>
              <a:t>PLAYER 02 ---------------</a:t>
            </a:r>
          </a:p>
          <a:p>
            <a:pPr algn="ctr"/>
            <a:r>
              <a:rPr lang="en-GB" sz="3000">
                <a:solidFill>
                  <a:schemeClr val="bg1"/>
                </a:solidFill>
                <a:latin typeface="Congenial"/>
              </a:rPr>
              <a:t>PLAYER 03 ---------------</a:t>
            </a:r>
          </a:p>
          <a:p>
            <a:pPr algn="ctr"/>
            <a:r>
              <a:rPr lang="en-GB" sz="3000">
                <a:solidFill>
                  <a:schemeClr val="bg1"/>
                </a:solidFill>
                <a:latin typeface="Congenial"/>
              </a:rPr>
              <a:t>PLAYER 04 ---------------</a:t>
            </a:r>
          </a:p>
          <a:p>
            <a:pPr algn="ctr"/>
            <a:r>
              <a:rPr lang="en-GB" sz="3000">
                <a:solidFill>
                  <a:schemeClr val="bg1"/>
                </a:solidFill>
                <a:latin typeface="Congenial"/>
              </a:rPr>
              <a:t>PLAYER 05 ---------------</a:t>
            </a:r>
          </a:p>
          <a:p>
            <a:pPr algn="ctr"/>
            <a:r>
              <a:rPr lang="en-GB" sz="3000">
                <a:solidFill>
                  <a:schemeClr val="bg1"/>
                </a:solidFill>
                <a:latin typeface="Congenial"/>
              </a:rPr>
              <a:t>PLAYER 06 ---------------</a:t>
            </a:r>
          </a:p>
        </p:txBody>
      </p:sp>
      <p:sp>
        <p:nvSpPr>
          <p:cNvPr id="7" name="Title 12">
            <a:extLst>
              <a:ext uri="{FF2B5EF4-FFF2-40B4-BE49-F238E27FC236}">
                <a16:creationId xmlns:a16="http://schemas.microsoft.com/office/drawing/2014/main" id="{84258955-B2E4-1A21-18AF-18F3681448C4}"/>
              </a:ext>
            </a:extLst>
          </p:cNvPr>
          <p:cNvSpPr txBox="1">
            <a:spLocks/>
          </p:cNvSpPr>
          <p:nvPr/>
        </p:nvSpPr>
        <p:spPr>
          <a:xfrm>
            <a:off x="6370627" y="6115234"/>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A16E13E2-4E07-5AFB-BBCB-81CFFDCE57CF}"/>
              </a:ext>
            </a:extLst>
          </p:cNvPr>
          <p:cNvSpPr txBox="1">
            <a:spLocks/>
          </p:cNvSpPr>
          <p:nvPr/>
        </p:nvSpPr>
        <p:spPr>
          <a:xfrm>
            <a:off x="3747032" y="6115233"/>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810A924D-8EF4-E078-7D0D-1F3F82A67D1D}"/>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EB511155-3474-2DF7-17A0-9048585EBD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1FABFB57-6C64-9565-50E3-34C593B17E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5" name="Rectangle 4">
            <a:extLst>
              <a:ext uri="{FF2B5EF4-FFF2-40B4-BE49-F238E27FC236}">
                <a16:creationId xmlns:a16="http://schemas.microsoft.com/office/drawing/2014/main" id="{F86ECDD1-20C8-D662-9F36-C3FEAF0C81C9}"/>
              </a:ext>
            </a:extLst>
          </p:cNvPr>
          <p:cNvSpPr/>
          <p:nvPr/>
        </p:nvSpPr>
        <p:spPr>
          <a:xfrm>
            <a:off x="9292929" y="1337390"/>
            <a:ext cx="2673491" cy="4213471"/>
          </a:xfrm>
          <a:prstGeom prst="roundRect">
            <a:avLst/>
          </a:prstGeom>
          <a:solidFill>
            <a:srgbClr val="40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FCDFDB34-F465-637C-7613-D47B249DE6E8}"/>
              </a:ext>
            </a:extLst>
          </p:cNvPr>
          <p:cNvSpPr txBox="1"/>
          <p:nvPr/>
        </p:nvSpPr>
        <p:spPr>
          <a:xfrm>
            <a:off x="9531526" y="1708128"/>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LOCAL</a:t>
            </a:r>
            <a:endParaRPr lang="en-US" sz="3200">
              <a:solidFill>
                <a:schemeClr val="bg1"/>
              </a:solidFill>
              <a:latin typeface="Congenial"/>
            </a:endParaRPr>
          </a:p>
        </p:txBody>
      </p:sp>
      <p:sp>
        <p:nvSpPr>
          <p:cNvPr id="24" name="TextBox 23">
            <a:extLst>
              <a:ext uri="{FF2B5EF4-FFF2-40B4-BE49-F238E27FC236}">
                <a16:creationId xmlns:a16="http://schemas.microsoft.com/office/drawing/2014/main" id="{56EC1B74-F556-9D4C-35F6-D9E023C5EFE3}"/>
              </a:ext>
            </a:extLst>
          </p:cNvPr>
          <p:cNvSpPr txBox="1"/>
          <p:nvPr/>
        </p:nvSpPr>
        <p:spPr>
          <a:xfrm>
            <a:off x="9531525" y="3138182"/>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NATIONAL</a:t>
            </a:r>
            <a:endParaRPr lang="en-US" sz="3200">
              <a:solidFill>
                <a:schemeClr val="bg1"/>
              </a:solidFill>
              <a:latin typeface="Congenial"/>
            </a:endParaRPr>
          </a:p>
        </p:txBody>
      </p:sp>
      <p:sp>
        <p:nvSpPr>
          <p:cNvPr id="25" name="TextBox 24">
            <a:extLst>
              <a:ext uri="{FF2B5EF4-FFF2-40B4-BE49-F238E27FC236}">
                <a16:creationId xmlns:a16="http://schemas.microsoft.com/office/drawing/2014/main" id="{FEC4AFD1-919B-9BF2-FB94-0FE386F97E4C}"/>
              </a:ext>
            </a:extLst>
          </p:cNvPr>
          <p:cNvSpPr txBox="1"/>
          <p:nvPr/>
        </p:nvSpPr>
        <p:spPr>
          <a:xfrm>
            <a:off x="9521087" y="4591001"/>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GLOBAL</a:t>
            </a:r>
            <a:endParaRPr lang="en-US" sz="3200">
              <a:solidFill>
                <a:schemeClr val="bg1"/>
              </a:solidFill>
              <a:latin typeface="Congenial"/>
            </a:endParaRPr>
          </a:p>
        </p:txBody>
      </p:sp>
      <p:sp>
        <p:nvSpPr>
          <p:cNvPr id="26" name="Rectangle 25">
            <a:extLst>
              <a:ext uri="{FF2B5EF4-FFF2-40B4-BE49-F238E27FC236}">
                <a16:creationId xmlns:a16="http://schemas.microsoft.com/office/drawing/2014/main" id="{905CA7FE-0F05-CFD2-15A9-B52893789419}"/>
              </a:ext>
            </a:extLst>
          </p:cNvPr>
          <p:cNvSpPr/>
          <p:nvPr/>
        </p:nvSpPr>
        <p:spPr>
          <a:xfrm>
            <a:off x="9301357" y="2665677"/>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CA77C7A9-A6B3-53AF-63E3-7B7F7AD0CB90}"/>
              </a:ext>
            </a:extLst>
          </p:cNvPr>
          <p:cNvSpPr/>
          <p:nvPr/>
        </p:nvSpPr>
        <p:spPr>
          <a:xfrm>
            <a:off x="9301356" y="4173463"/>
            <a:ext cx="2666156" cy="2372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Close with solid fill">
            <a:extLst>
              <a:ext uri="{FF2B5EF4-FFF2-40B4-BE49-F238E27FC236}">
                <a16:creationId xmlns:a16="http://schemas.microsoft.com/office/drawing/2014/main" id="{FF5312C7-EF77-F3A3-E642-B86CF0BE0B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0905" y="1501707"/>
            <a:ext cx="357757" cy="301060"/>
          </a:xfrm>
          <a:prstGeom prst="rect">
            <a:avLst/>
          </a:prstGeom>
        </p:spPr>
      </p:pic>
      <p:sp>
        <p:nvSpPr>
          <p:cNvPr id="4" name="Rectangle 3">
            <a:extLst>
              <a:ext uri="{FF2B5EF4-FFF2-40B4-BE49-F238E27FC236}">
                <a16:creationId xmlns:a16="http://schemas.microsoft.com/office/drawing/2014/main" id="{F711053F-592B-1A6F-8CD5-541C52A9D9B1}"/>
              </a:ext>
            </a:extLst>
          </p:cNvPr>
          <p:cNvSpPr/>
          <p:nvPr/>
        </p:nvSpPr>
        <p:spPr>
          <a:xfrm>
            <a:off x="9294168" y="4175299"/>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797802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2B9A8-4226-93D7-24BD-5615265A208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C74562-829E-7676-4172-29DDDD749159}"/>
              </a:ext>
            </a:extLst>
          </p:cNvPr>
          <p:cNvSpPr/>
          <p:nvPr/>
        </p:nvSpPr>
        <p:spPr>
          <a:xfrm>
            <a:off x="3362918" y="1565523"/>
            <a:ext cx="2656217"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3C79C22-B962-7F3B-DAC6-88F2F92C2E4B}"/>
              </a:ext>
            </a:extLst>
          </p:cNvPr>
          <p:cNvSpPr txBox="1"/>
          <p:nvPr/>
        </p:nvSpPr>
        <p:spPr>
          <a:xfrm>
            <a:off x="3573766" y="4234681"/>
            <a:ext cx="2232316" cy="830997"/>
          </a:xfrm>
          <a:prstGeom prst="rect">
            <a:avLst/>
          </a:prstGeom>
          <a:noFill/>
          <a:effectLst/>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pPr algn="ctr"/>
            <a:r>
              <a:rPr lang="en-GB" sz="1200">
                <a:solidFill>
                  <a:schemeClr val="tx1"/>
                </a:solidFill>
                <a:latin typeface="Congenial"/>
              </a:rPr>
              <a:t>This is the standard level of difficulty. Moles pop up and down quickly, but you will receive more points.</a:t>
            </a:r>
          </a:p>
        </p:txBody>
      </p:sp>
      <p:sp>
        <p:nvSpPr>
          <p:cNvPr id="5" name="Rectangle: Rounded Corners 4">
            <a:extLst>
              <a:ext uri="{FF2B5EF4-FFF2-40B4-BE49-F238E27FC236}">
                <a16:creationId xmlns:a16="http://schemas.microsoft.com/office/drawing/2014/main" id="{78B101A0-269E-EBF7-D3BE-707AE39D6203}"/>
              </a:ext>
            </a:extLst>
          </p:cNvPr>
          <p:cNvSpPr/>
          <p:nvPr/>
        </p:nvSpPr>
        <p:spPr>
          <a:xfrm>
            <a:off x="9046439" y="1565523"/>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85D5013-18E8-4F94-701F-A9C6B2EAFABC}"/>
              </a:ext>
            </a:extLst>
          </p:cNvPr>
          <p:cNvSpPr txBox="1"/>
          <p:nvPr/>
        </p:nvSpPr>
        <p:spPr>
          <a:xfrm>
            <a:off x="9187011" y="4240450"/>
            <a:ext cx="2317198" cy="1015663"/>
          </a:xfrm>
          <a:prstGeom prst="rect">
            <a:avLst/>
          </a:prstGeom>
          <a:noFill/>
        </p:spPr>
        <p:txBody>
          <a:bodyPr wrap="square" lIns="91440" tIns="45720" rIns="91440" bIns="45720" rtlCol="0" anchor="t">
            <a:spAutoFit/>
          </a:bodyPr>
          <a:lstStyle/>
          <a:p>
            <a:pPr algn="ctr"/>
            <a:r>
              <a:rPr lang="en-GB" sz="1200">
                <a:latin typeface="Congenial"/>
              </a:rPr>
              <a:t>Accessibility mode supports a variety of augmentative input devices. Targets are large, and additional visual and audio elements guide players.</a:t>
            </a:r>
          </a:p>
        </p:txBody>
      </p:sp>
      <p:sp>
        <p:nvSpPr>
          <p:cNvPr id="8" name="Rectangle: Rounded Corners 7">
            <a:extLst>
              <a:ext uri="{FF2B5EF4-FFF2-40B4-BE49-F238E27FC236}">
                <a16:creationId xmlns:a16="http://schemas.microsoft.com/office/drawing/2014/main" id="{25195839-E38E-BCB5-FDCB-471D2F1725F0}"/>
              </a:ext>
            </a:extLst>
          </p:cNvPr>
          <p:cNvSpPr/>
          <p:nvPr/>
        </p:nvSpPr>
        <p:spPr>
          <a:xfrm>
            <a:off x="6213365" y="1565524"/>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E2CD9B8-FC6C-A14E-2FC8-049A835CCDA8}"/>
              </a:ext>
            </a:extLst>
          </p:cNvPr>
          <p:cNvSpPr txBox="1"/>
          <p:nvPr/>
        </p:nvSpPr>
        <p:spPr>
          <a:xfrm>
            <a:off x="6342087" y="4236399"/>
            <a:ext cx="2319125" cy="830997"/>
          </a:xfrm>
          <a:prstGeom prst="rect">
            <a:avLst/>
          </a:prstGeom>
          <a:noFill/>
        </p:spPr>
        <p:txBody>
          <a:bodyPr wrap="square" lIns="91440" tIns="45720" rIns="91440" bIns="45720" rtlCol="0" anchor="t">
            <a:spAutoFit/>
          </a:bodyPr>
          <a:lstStyle/>
          <a:p>
            <a:pPr algn="ctr"/>
            <a:r>
              <a:rPr lang="en-GB" sz="1200">
                <a:latin typeface="Congenial"/>
              </a:rPr>
              <a:t>Advanced is tailored for players who desire the highest level of challenge and want to top the leaderboards.</a:t>
            </a:r>
            <a:endParaRPr lang="en-US" sz="1200">
              <a:latin typeface="Congenial"/>
            </a:endParaRPr>
          </a:p>
        </p:txBody>
      </p:sp>
      <p:pic>
        <p:nvPicPr>
          <p:cNvPr id="10" name="Picture 9" descr="A cartoon of a person hitting a hammer in a video game&#10;&#10;AI-generated content may be incorrect.">
            <a:extLst>
              <a:ext uri="{FF2B5EF4-FFF2-40B4-BE49-F238E27FC236}">
                <a16:creationId xmlns:a16="http://schemas.microsoft.com/office/drawing/2014/main" id="{C6EBE9F1-331C-35C2-7EC3-AF3FDFC3EA99}"/>
              </a:ext>
            </a:extLst>
          </p:cNvPr>
          <p:cNvPicPr>
            <a:picLocks noChangeAspect="1"/>
          </p:cNvPicPr>
          <p:nvPr/>
        </p:nvPicPr>
        <p:blipFill>
          <a:blip r:embed="rId3"/>
          <a:srcRect t="296" r="592" b="-38"/>
          <a:stretch/>
        </p:blipFill>
        <p:spPr>
          <a:xfrm>
            <a:off x="6594022" y="1875064"/>
            <a:ext cx="1823389" cy="1829517"/>
          </a:xfrm>
          <a:prstGeom prst="rect">
            <a:avLst/>
          </a:prstGeom>
        </p:spPr>
      </p:pic>
      <p:pic>
        <p:nvPicPr>
          <p:cNvPr id="11" name="Picture 10" descr="A person in a wheelchair playing a video game&#10;&#10;AI-generated content may be incorrect.">
            <a:extLst>
              <a:ext uri="{FF2B5EF4-FFF2-40B4-BE49-F238E27FC236}">
                <a16:creationId xmlns:a16="http://schemas.microsoft.com/office/drawing/2014/main" id="{CA55261E-AEAE-4EAC-2545-CF580BE9B8A0}"/>
              </a:ext>
            </a:extLst>
          </p:cNvPr>
          <p:cNvPicPr>
            <a:picLocks noChangeAspect="1"/>
          </p:cNvPicPr>
          <p:nvPr/>
        </p:nvPicPr>
        <p:blipFill>
          <a:blip r:embed="rId4"/>
          <a:stretch>
            <a:fillRect/>
          </a:stretch>
        </p:blipFill>
        <p:spPr>
          <a:xfrm>
            <a:off x="9429751" y="1875065"/>
            <a:ext cx="1828801" cy="1828801"/>
          </a:xfrm>
          <a:prstGeom prst="rect">
            <a:avLst/>
          </a:prstGeom>
        </p:spPr>
      </p:pic>
      <p:pic>
        <p:nvPicPr>
          <p:cNvPr id="15" name="Picture 14" descr="A cartoon of a child hitting a hammer&#10;&#10;AI-generated content may be incorrect.">
            <a:extLst>
              <a:ext uri="{FF2B5EF4-FFF2-40B4-BE49-F238E27FC236}">
                <a16:creationId xmlns:a16="http://schemas.microsoft.com/office/drawing/2014/main" id="{B1322FE1-0BE4-5AC9-4436-EAA4DFB263A1}"/>
              </a:ext>
            </a:extLst>
          </p:cNvPr>
          <p:cNvPicPr>
            <a:picLocks noChangeAspect="1"/>
          </p:cNvPicPr>
          <p:nvPr/>
        </p:nvPicPr>
        <p:blipFill>
          <a:blip r:embed="rId5"/>
          <a:srcRect t="296" r="592" b="-38"/>
          <a:stretch/>
        </p:blipFill>
        <p:spPr>
          <a:xfrm>
            <a:off x="3774621" y="1875064"/>
            <a:ext cx="1823389" cy="1829517"/>
          </a:xfrm>
          <a:prstGeom prst="rect">
            <a:avLst/>
          </a:prstGeom>
        </p:spPr>
      </p:pic>
      <p:sp>
        <p:nvSpPr>
          <p:cNvPr id="17" name="TextBox 16">
            <a:extLst>
              <a:ext uri="{FF2B5EF4-FFF2-40B4-BE49-F238E27FC236}">
                <a16:creationId xmlns:a16="http://schemas.microsoft.com/office/drawing/2014/main" id="{F1C320A9-824A-66A8-BE4A-0BC0C54A59A2}"/>
              </a:ext>
            </a:extLst>
          </p:cNvPr>
          <p:cNvSpPr txBox="1"/>
          <p:nvPr/>
        </p:nvSpPr>
        <p:spPr>
          <a:xfrm>
            <a:off x="3734874" y="3769481"/>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Intermediate</a:t>
            </a:r>
            <a:endParaRPr lang="en-US">
              <a:latin typeface="ADLaM Display"/>
              <a:ea typeface="ADLaM Display"/>
              <a:cs typeface="ADLaM Display"/>
            </a:endParaRPr>
          </a:p>
        </p:txBody>
      </p:sp>
      <p:sp>
        <p:nvSpPr>
          <p:cNvPr id="19" name="TextBox 18">
            <a:extLst>
              <a:ext uri="{FF2B5EF4-FFF2-40B4-BE49-F238E27FC236}">
                <a16:creationId xmlns:a16="http://schemas.microsoft.com/office/drawing/2014/main" id="{CA99A15F-4559-5BD4-1BCC-853464163D2B}"/>
              </a:ext>
            </a:extLst>
          </p:cNvPr>
          <p:cNvSpPr txBox="1"/>
          <p:nvPr/>
        </p:nvSpPr>
        <p:spPr>
          <a:xfrm>
            <a:off x="6543388"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Advanced</a:t>
            </a:r>
            <a:endParaRPr lang="en-US">
              <a:latin typeface="ADLaM Display"/>
              <a:ea typeface="ADLaM Display"/>
              <a:cs typeface="ADLaM Display"/>
            </a:endParaRPr>
          </a:p>
        </p:txBody>
      </p:sp>
      <p:sp>
        <p:nvSpPr>
          <p:cNvPr id="22" name="TextBox 21">
            <a:extLst>
              <a:ext uri="{FF2B5EF4-FFF2-40B4-BE49-F238E27FC236}">
                <a16:creationId xmlns:a16="http://schemas.microsoft.com/office/drawing/2014/main" id="{03D473F7-6E8D-5450-1EC0-3C9038898A15}"/>
              </a:ext>
            </a:extLst>
          </p:cNvPr>
          <p:cNvSpPr txBox="1"/>
          <p:nvPr/>
        </p:nvSpPr>
        <p:spPr>
          <a:xfrm>
            <a:off x="9384559"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tx1">
                    <a:lumMod val="95000"/>
                    <a:lumOff val="5000"/>
                  </a:schemeClr>
                </a:solidFill>
                <a:latin typeface="ADLaM Display"/>
                <a:ea typeface="ADLaM Display"/>
                <a:cs typeface="ADLaM Display"/>
              </a:rPr>
              <a:t>Accessibility</a:t>
            </a:r>
            <a:endParaRPr lang="en-US">
              <a:solidFill>
                <a:schemeClr val="tx1">
                  <a:lumMod val="95000"/>
                  <a:lumOff val="5000"/>
                </a:schemeClr>
              </a:solidFill>
              <a:latin typeface="ADLaM Display"/>
              <a:ea typeface="ADLaM Display"/>
              <a:cs typeface="ADLaM Display"/>
            </a:endParaRPr>
          </a:p>
        </p:txBody>
      </p:sp>
      <p:sp>
        <p:nvSpPr>
          <p:cNvPr id="18" name="Rectangle: Rounded Corners 17">
            <a:extLst>
              <a:ext uri="{FF2B5EF4-FFF2-40B4-BE49-F238E27FC236}">
                <a16:creationId xmlns:a16="http://schemas.microsoft.com/office/drawing/2014/main" id="{F8699679-2613-4D77-4F08-889A03618424}"/>
              </a:ext>
            </a:extLst>
          </p:cNvPr>
          <p:cNvSpPr/>
          <p:nvPr/>
        </p:nvSpPr>
        <p:spPr>
          <a:xfrm>
            <a:off x="5326953" y="6023288"/>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0" name="TextBox 19">
            <a:extLst>
              <a:ext uri="{FF2B5EF4-FFF2-40B4-BE49-F238E27FC236}">
                <a16:creationId xmlns:a16="http://schemas.microsoft.com/office/drawing/2014/main" id="{5323A41F-BD44-59AB-7B21-32D15B694344}"/>
              </a:ext>
            </a:extLst>
          </p:cNvPr>
          <p:cNvSpPr txBox="1"/>
          <p:nvPr/>
        </p:nvSpPr>
        <p:spPr>
          <a:xfrm>
            <a:off x="5450752" y="6062341"/>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NEXT</a:t>
            </a:r>
          </a:p>
        </p:txBody>
      </p:sp>
      <p:sp>
        <p:nvSpPr>
          <p:cNvPr id="25" name="Rectangle: Rounded Corners 24">
            <a:extLst>
              <a:ext uri="{FF2B5EF4-FFF2-40B4-BE49-F238E27FC236}">
                <a16:creationId xmlns:a16="http://schemas.microsoft.com/office/drawing/2014/main" id="{D31A5EBD-A664-A9BF-9678-F289D092CE53}"/>
              </a:ext>
            </a:extLst>
          </p:cNvPr>
          <p:cNvSpPr/>
          <p:nvPr/>
        </p:nvSpPr>
        <p:spPr>
          <a:xfrm>
            <a:off x="476554" y="1275825"/>
            <a:ext cx="2955618" cy="4872952"/>
          </a:xfrm>
          <a:prstGeom prst="roundRect">
            <a:avLst>
              <a:gd name="adj" fmla="val 7259"/>
            </a:avLst>
          </a:prstGeom>
          <a:solidFill>
            <a:schemeClr val="bg1"/>
          </a:solidFill>
          <a:ln>
            <a:noFill/>
          </a:ln>
          <a:effectLst>
            <a:outerShdw blurRad="444500" dist="63500" algn="ctr" rotWithShape="0">
              <a:srgbClr val="ED7D3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FF9F02B-D184-5C9E-B2B2-DC33B8DB8B25}"/>
              </a:ext>
            </a:extLst>
          </p:cNvPr>
          <p:cNvSpPr txBox="1"/>
          <p:nvPr/>
        </p:nvSpPr>
        <p:spPr>
          <a:xfrm>
            <a:off x="726516" y="4169463"/>
            <a:ext cx="2455692" cy="1384995"/>
          </a:xfrm>
          <a:prstGeom prst="rect">
            <a:avLst/>
          </a:prstGeom>
          <a:noFill/>
        </p:spPr>
        <p:txBody>
          <a:bodyPr wrap="square" lIns="91440" tIns="45720" rIns="91440" bIns="45720" rtlCol="0" anchor="t">
            <a:spAutoFit/>
          </a:bodyPr>
          <a:lstStyle/>
          <a:p>
            <a:pPr algn="ctr"/>
            <a:r>
              <a:rPr lang="en-GB" sz="1400">
                <a:latin typeface="Congenial"/>
              </a:rPr>
              <a:t>This mode is made for first time players as well as young students. Targets are easier to whack; disappear slower and appear larger on screen.</a:t>
            </a:r>
          </a:p>
        </p:txBody>
      </p:sp>
      <p:pic>
        <p:nvPicPr>
          <p:cNvPr id="28" name="Picture 27" descr="A cartoon child playing a video game&#10;&#10;AI-generated content may be incorrect.">
            <a:extLst>
              <a:ext uri="{FF2B5EF4-FFF2-40B4-BE49-F238E27FC236}">
                <a16:creationId xmlns:a16="http://schemas.microsoft.com/office/drawing/2014/main" id="{D5D032DA-10D7-0C4E-9624-357422C817FA}"/>
              </a:ext>
            </a:extLst>
          </p:cNvPr>
          <p:cNvPicPr>
            <a:picLocks noChangeAspect="1"/>
          </p:cNvPicPr>
          <p:nvPr/>
        </p:nvPicPr>
        <p:blipFill>
          <a:blip r:embed="rId6"/>
          <a:srcRect r="-599" b="-937"/>
          <a:stretch/>
        </p:blipFill>
        <p:spPr>
          <a:xfrm>
            <a:off x="902684" y="1464719"/>
            <a:ext cx="2103358" cy="2110426"/>
          </a:xfrm>
          <a:prstGeom prst="rect">
            <a:avLst/>
          </a:prstGeom>
        </p:spPr>
      </p:pic>
      <p:sp>
        <p:nvSpPr>
          <p:cNvPr id="32" name="TextBox 31">
            <a:extLst>
              <a:ext uri="{FF2B5EF4-FFF2-40B4-BE49-F238E27FC236}">
                <a16:creationId xmlns:a16="http://schemas.microsoft.com/office/drawing/2014/main" id="{02CDC3E1-C7C9-870A-45E1-FBDA03170724}"/>
              </a:ext>
            </a:extLst>
          </p:cNvPr>
          <p:cNvSpPr txBox="1"/>
          <p:nvPr/>
        </p:nvSpPr>
        <p:spPr>
          <a:xfrm>
            <a:off x="1154733" y="3703866"/>
            <a:ext cx="1599259"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000">
                <a:latin typeface="ADLaM Display"/>
                <a:ea typeface="ADLaM Display"/>
                <a:cs typeface="ADLaM Display"/>
              </a:rPr>
              <a:t>Beginner</a:t>
            </a:r>
            <a:endParaRPr lang="en-US" sz="2000">
              <a:latin typeface="ADLaM Display"/>
              <a:ea typeface="ADLaM Display"/>
              <a:cs typeface="ADLaM Display"/>
            </a:endParaRPr>
          </a:p>
        </p:txBody>
      </p:sp>
      <p:sp>
        <p:nvSpPr>
          <p:cNvPr id="14" name="TextBox 13">
            <a:extLst>
              <a:ext uri="{FF2B5EF4-FFF2-40B4-BE49-F238E27FC236}">
                <a16:creationId xmlns:a16="http://schemas.microsoft.com/office/drawing/2014/main" id="{BEFCFDC2-1C27-629A-692E-71A17FE45E21}"/>
              </a:ext>
            </a:extLst>
          </p:cNvPr>
          <p:cNvSpPr txBox="1"/>
          <p:nvPr/>
        </p:nvSpPr>
        <p:spPr>
          <a:xfrm>
            <a:off x="2949624" y="534830"/>
            <a:ext cx="6283105"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6" name="TextBox 15">
            <a:extLst>
              <a:ext uri="{FF2B5EF4-FFF2-40B4-BE49-F238E27FC236}">
                <a16:creationId xmlns:a16="http://schemas.microsoft.com/office/drawing/2014/main" id="{A48F6301-D30F-F9BC-F5BD-8AD7A31EBC61}"/>
              </a:ext>
            </a:extLst>
          </p:cNvPr>
          <p:cNvSpPr txBox="1"/>
          <p:nvPr/>
        </p:nvSpPr>
        <p:spPr>
          <a:xfrm>
            <a:off x="2960915" y="531521"/>
            <a:ext cx="6281461"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MODE SELECT</a:t>
            </a:r>
          </a:p>
        </p:txBody>
      </p:sp>
      <p:pic>
        <p:nvPicPr>
          <p:cNvPr id="4" name="Graphic 3" descr="Exit with solid fill">
            <a:hlinkClick r:id="" action="ppaction://hlinkshowjump?jump=firstslide"/>
            <a:extLst>
              <a:ext uri="{FF2B5EF4-FFF2-40B4-BE49-F238E27FC236}">
                <a16:creationId xmlns:a16="http://schemas.microsoft.com/office/drawing/2014/main" id="{F7FA50AF-A5A8-587B-1845-2433E216F8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12" name="Rectangle: Rounded Corners 11">
            <a:hlinkClick r:id="rId9" action="ppaction://hlinksldjump"/>
            <a:extLst>
              <a:ext uri="{FF2B5EF4-FFF2-40B4-BE49-F238E27FC236}">
                <a16:creationId xmlns:a16="http://schemas.microsoft.com/office/drawing/2014/main" id="{478F03A9-F126-2DD0-4F55-6618981974C5}"/>
              </a:ext>
            </a:extLst>
          </p:cNvPr>
          <p:cNvSpPr/>
          <p:nvPr/>
        </p:nvSpPr>
        <p:spPr>
          <a:xfrm>
            <a:off x="3368160" y="1552265"/>
            <a:ext cx="2656217"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hlinkClick r:id="rId10" action="ppaction://hlinksldjump"/>
            <a:extLst>
              <a:ext uri="{FF2B5EF4-FFF2-40B4-BE49-F238E27FC236}">
                <a16:creationId xmlns:a16="http://schemas.microsoft.com/office/drawing/2014/main" id="{8DDCCF7C-1FEC-7C0E-DCF3-D5E3E43685ED}"/>
              </a:ext>
            </a:extLst>
          </p:cNvPr>
          <p:cNvSpPr/>
          <p:nvPr/>
        </p:nvSpPr>
        <p:spPr>
          <a:xfrm>
            <a:off x="6213365" y="1552265"/>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hlinkClick r:id="rId11" action="ppaction://hlinksldjump"/>
            <a:extLst>
              <a:ext uri="{FF2B5EF4-FFF2-40B4-BE49-F238E27FC236}">
                <a16:creationId xmlns:a16="http://schemas.microsoft.com/office/drawing/2014/main" id="{FBF409CC-216A-E8D2-0E9C-B8F16C3B94C3}"/>
              </a:ext>
            </a:extLst>
          </p:cNvPr>
          <p:cNvSpPr/>
          <p:nvPr/>
        </p:nvSpPr>
        <p:spPr>
          <a:xfrm>
            <a:off x="9041869" y="1561910"/>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hlinkClick r:id="rId12" action="ppaction://hlinksldjump"/>
            <a:extLst>
              <a:ext uri="{FF2B5EF4-FFF2-40B4-BE49-F238E27FC236}">
                <a16:creationId xmlns:a16="http://schemas.microsoft.com/office/drawing/2014/main" id="{300AE77A-0607-3A1A-2F3B-A335DB13C23B}"/>
              </a:ext>
            </a:extLst>
          </p:cNvPr>
          <p:cNvSpPr/>
          <p:nvPr/>
        </p:nvSpPr>
        <p:spPr>
          <a:xfrm>
            <a:off x="5326953" y="6022915"/>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4417917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2"/>
          <a:stretch>
            <a:fillRect t="-1000" b="-1000"/>
          </a:stretch>
        </a:blipFill>
        <a:effectLst/>
      </p:bgPr>
    </p:bg>
    <p:spTree>
      <p:nvGrpSpPr>
        <p:cNvPr id="1" name="">
          <a:extLst>
            <a:ext uri="{FF2B5EF4-FFF2-40B4-BE49-F238E27FC236}">
              <a16:creationId xmlns:a16="http://schemas.microsoft.com/office/drawing/2014/main" id="{A6402ABF-5AE4-EE6B-FBF6-3DAB6BD91414}"/>
            </a:ext>
          </a:extLst>
        </p:cNvPr>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86D73F7C-B44D-9B8C-DDEA-72895C88DAE2}"/>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77393"/>
            <a:ext cx="2237047" cy="2070093"/>
          </a:xfrm>
          <a:prstGeom prst="rect">
            <a:avLst/>
          </a:prstGeom>
        </p:spPr>
      </p:pic>
      <p:sp>
        <p:nvSpPr>
          <p:cNvPr id="13" name="Title 12">
            <a:extLst>
              <a:ext uri="{FF2B5EF4-FFF2-40B4-BE49-F238E27FC236}">
                <a16:creationId xmlns:a16="http://schemas.microsoft.com/office/drawing/2014/main" id="{1CEC95E3-FECC-1752-A8AD-0FDADA642888}"/>
              </a:ext>
            </a:extLst>
          </p:cNvPr>
          <p:cNvSpPr>
            <a:spLocks noGrp="1"/>
          </p:cNvSpPr>
          <p:nvPr>
            <p:ph type="title"/>
          </p:nvPr>
        </p:nvSpPr>
        <p:spPr>
          <a:xfrm>
            <a:off x="4131247" y="1332961"/>
            <a:ext cx="3979572" cy="944564"/>
          </a:xfrm>
          <a:prstGeom prst="roundRect">
            <a:avLst/>
          </a:prstGeom>
          <a:solidFill>
            <a:srgbClr val="40FF00"/>
          </a:solidFill>
          <a:ln>
            <a:solidFill>
              <a:schemeClr val="tx1"/>
            </a:solidFill>
          </a:ln>
          <a:effectLst>
            <a:outerShdw dist="76200" dir="5460000">
              <a:srgbClr val="000000"/>
            </a:outerShdw>
          </a:effectLst>
        </p:spPr>
        <p:txBody>
          <a:bodyPr>
            <a:noAutofit/>
          </a:bodyPr>
          <a:lstStyle/>
          <a:p>
            <a:pPr algn="ctr"/>
            <a:r>
              <a:rPr lang="en-GB" sz="4000">
                <a:solidFill>
                  <a:schemeClr val="bg1"/>
                </a:solidFill>
                <a:latin typeface="Congenial"/>
              </a:rPr>
              <a:t>LEADERBOARD</a:t>
            </a:r>
          </a:p>
        </p:txBody>
      </p:sp>
      <p:sp>
        <p:nvSpPr>
          <p:cNvPr id="2" name="Title 1">
            <a:extLst>
              <a:ext uri="{FF2B5EF4-FFF2-40B4-BE49-F238E27FC236}">
                <a16:creationId xmlns:a16="http://schemas.microsoft.com/office/drawing/2014/main" id="{C6481473-02C5-F96C-7580-D63AA33596ED}"/>
              </a:ext>
            </a:extLst>
          </p:cNvPr>
          <p:cNvSpPr txBox="1">
            <a:spLocks/>
          </p:cNvSpPr>
          <p:nvPr/>
        </p:nvSpPr>
        <p:spPr>
          <a:xfrm>
            <a:off x="6538732" y="2959509"/>
            <a:ext cx="5208634"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19 ---------------</a:t>
            </a:r>
          </a:p>
          <a:p>
            <a:pPr algn="ctr"/>
            <a:r>
              <a:rPr lang="en-GB" sz="3000">
                <a:solidFill>
                  <a:schemeClr val="bg1"/>
                </a:solidFill>
                <a:latin typeface="Congenial"/>
              </a:rPr>
              <a:t>PLAYER 20 ---------------</a:t>
            </a:r>
          </a:p>
          <a:p>
            <a:pPr algn="ctr"/>
            <a:r>
              <a:rPr lang="en-GB" sz="3000">
                <a:solidFill>
                  <a:schemeClr val="bg1"/>
                </a:solidFill>
                <a:latin typeface="Congenial"/>
              </a:rPr>
              <a:t>PLAYER 21 ---------------</a:t>
            </a:r>
          </a:p>
          <a:p>
            <a:pPr algn="ctr"/>
            <a:r>
              <a:rPr lang="en-GB" sz="3000">
                <a:solidFill>
                  <a:schemeClr val="bg1"/>
                </a:solidFill>
                <a:latin typeface="Congenial"/>
              </a:rPr>
              <a:t>PLAYER 22 ---------------</a:t>
            </a:r>
          </a:p>
          <a:p>
            <a:pPr algn="ctr"/>
            <a:r>
              <a:rPr lang="en-GB" sz="3000">
                <a:solidFill>
                  <a:schemeClr val="bg1"/>
                </a:solidFill>
                <a:latin typeface="Congenial"/>
              </a:rPr>
              <a:t>PLAYER 23 ---------------</a:t>
            </a:r>
          </a:p>
          <a:p>
            <a:pPr algn="ctr"/>
            <a:r>
              <a:rPr lang="en-GB" sz="3000">
                <a:solidFill>
                  <a:schemeClr val="bg1"/>
                </a:solidFill>
                <a:latin typeface="Congenial"/>
              </a:rPr>
              <a:t>PLAYER 24 ---------------</a:t>
            </a:r>
          </a:p>
        </p:txBody>
      </p:sp>
      <p:sp>
        <p:nvSpPr>
          <p:cNvPr id="3" name="Title 1">
            <a:extLst>
              <a:ext uri="{FF2B5EF4-FFF2-40B4-BE49-F238E27FC236}">
                <a16:creationId xmlns:a16="http://schemas.microsoft.com/office/drawing/2014/main" id="{441729EB-A771-643D-97B1-016BC2728F3D}"/>
              </a:ext>
            </a:extLst>
          </p:cNvPr>
          <p:cNvSpPr txBox="1">
            <a:spLocks/>
          </p:cNvSpPr>
          <p:nvPr/>
        </p:nvSpPr>
        <p:spPr>
          <a:xfrm>
            <a:off x="442731" y="2959508"/>
            <a:ext cx="5218279" cy="287102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PLAYER 13 ---------------</a:t>
            </a:r>
          </a:p>
          <a:p>
            <a:pPr algn="ctr"/>
            <a:r>
              <a:rPr lang="en-GB" sz="3000">
                <a:solidFill>
                  <a:schemeClr val="bg1"/>
                </a:solidFill>
                <a:latin typeface="Congenial"/>
              </a:rPr>
              <a:t>PLAYER 14 ---------------</a:t>
            </a:r>
          </a:p>
          <a:p>
            <a:pPr algn="ctr"/>
            <a:r>
              <a:rPr lang="en-GB" sz="3000">
                <a:solidFill>
                  <a:schemeClr val="bg1"/>
                </a:solidFill>
                <a:latin typeface="Congenial"/>
              </a:rPr>
              <a:t>PLAYER 15 ---------------</a:t>
            </a:r>
          </a:p>
          <a:p>
            <a:pPr algn="ctr"/>
            <a:r>
              <a:rPr lang="en-GB" sz="3000">
                <a:solidFill>
                  <a:schemeClr val="bg1"/>
                </a:solidFill>
                <a:latin typeface="Congenial"/>
              </a:rPr>
              <a:t>PLAYER 16 ---------------</a:t>
            </a:r>
          </a:p>
          <a:p>
            <a:pPr algn="ctr"/>
            <a:r>
              <a:rPr lang="en-GB" sz="3000">
                <a:solidFill>
                  <a:schemeClr val="bg1"/>
                </a:solidFill>
                <a:latin typeface="Congenial"/>
              </a:rPr>
              <a:t>PLAYER 17 ---------------</a:t>
            </a:r>
          </a:p>
          <a:p>
            <a:pPr algn="ctr"/>
            <a:r>
              <a:rPr lang="en-GB" sz="3000">
                <a:solidFill>
                  <a:schemeClr val="bg1"/>
                </a:solidFill>
                <a:latin typeface="Congenial"/>
              </a:rPr>
              <a:t>PLAYER 18 ---------------</a:t>
            </a:r>
          </a:p>
        </p:txBody>
      </p:sp>
      <p:sp>
        <p:nvSpPr>
          <p:cNvPr id="7" name="Title 12">
            <a:extLst>
              <a:ext uri="{FF2B5EF4-FFF2-40B4-BE49-F238E27FC236}">
                <a16:creationId xmlns:a16="http://schemas.microsoft.com/office/drawing/2014/main" id="{AA1497F1-A286-A412-4EBE-8697AC4BBAA6}"/>
              </a:ext>
            </a:extLst>
          </p:cNvPr>
          <p:cNvSpPr txBox="1">
            <a:spLocks/>
          </p:cNvSpPr>
          <p:nvPr/>
        </p:nvSpPr>
        <p:spPr>
          <a:xfrm>
            <a:off x="6370627" y="6115234"/>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&gt;&gt;&gt;&gt;&gt;</a:t>
            </a:r>
            <a:endParaRPr lang="en-US" sz="2800">
              <a:solidFill>
                <a:schemeClr val="bg1"/>
              </a:solidFill>
            </a:endParaRPr>
          </a:p>
        </p:txBody>
      </p:sp>
      <p:sp>
        <p:nvSpPr>
          <p:cNvPr id="8" name="Title 12">
            <a:extLst>
              <a:ext uri="{FF2B5EF4-FFF2-40B4-BE49-F238E27FC236}">
                <a16:creationId xmlns:a16="http://schemas.microsoft.com/office/drawing/2014/main" id="{29A671B0-B515-940E-BD63-A0373EE21A6B}"/>
              </a:ext>
            </a:extLst>
          </p:cNvPr>
          <p:cNvSpPr txBox="1">
            <a:spLocks/>
          </p:cNvSpPr>
          <p:nvPr/>
        </p:nvSpPr>
        <p:spPr>
          <a:xfrm>
            <a:off x="3747032" y="6115233"/>
            <a:ext cx="2185497"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solidFill>
                  <a:schemeClr val="bg1"/>
                </a:solidFill>
              </a:rPr>
              <a:t>&lt;&lt;&lt;&lt;&lt;</a:t>
            </a:r>
            <a:endParaRPr lang="en-US" sz="2800">
              <a:solidFill>
                <a:schemeClr val="bg1"/>
              </a:solidFill>
            </a:endParaRPr>
          </a:p>
        </p:txBody>
      </p:sp>
      <p:sp>
        <p:nvSpPr>
          <p:cNvPr id="11" name="Title 12">
            <a:extLst>
              <a:ext uri="{FF2B5EF4-FFF2-40B4-BE49-F238E27FC236}">
                <a16:creationId xmlns:a16="http://schemas.microsoft.com/office/drawing/2014/main" id="{10E5AC07-E37F-9F2C-4AE9-900AA8DB8AF9}"/>
              </a:ext>
            </a:extLst>
          </p:cNvPr>
          <p:cNvSpPr txBox="1">
            <a:spLocks/>
          </p:cNvSpPr>
          <p:nvPr/>
        </p:nvSpPr>
        <p:spPr>
          <a:xfrm>
            <a:off x="438601" y="6115232"/>
            <a:ext cx="1192004" cy="496045"/>
          </a:xfrm>
          <a:prstGeom prst="roundRect">
            <a:avLst/>
          </a:prstGeom>
          <a:solidFill>
            <a:srgbClr val="40FF00"/>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solidFill>
                  <a:schemeClr val="bg1"/>
                </a:solidFill>
                <a:latin typeface="Congenial"/>
              </a:rPr>
              <a:t>BACK</a:t>
            </a:r>
            <a:endParaRPr lang="en-US" sz="2400">
              <a:solidFill>
                <a:schemeClr val="bg1"/>
              </a:solidFill>
              <a:latin typeface="Congenial"/>
            </a:endParaRPr>
          </a:p>
        </p:txBody>
      </p:sp>
      <p:pic>
        <p:nvPicPr>
          <p:cNvPr id="19" name="Graphic 18" descr="Music notes with solid fill">
            <a:extLst>
              <a:ext uri="{FF2B5EF4-FFF2-40B4-BE49-F238E27FC236}">
                <a16:creationId xmlns:a16="http://schemas.microsoft.com/office/drawing/2014/main" id="{A52222AF-121C-4367-2DCD-DFF2CA8728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647" y="203520"/>
            <a:ext cx="673262" cy="644326"/>
          </a:xfrm>
          <a:prstGeom prst="rect">
            <a:avLst/>
          </a:prstGeom>
        </p:spPr>
      </p:pic>
      <p:pic>
        <p:nvPicPr>
          <p:cNvPr id="21" name="Graphic 20" descr="Exit with solid fill">
            <a:extLst>
              <a:ext uri="{FF2B5EF4-FFF2-40B4-BE49-F238E27FC236}">
                <a16:creationId xmlns:a16="http://schemas.microsoft.com/office/drawing/2014/main" id="{D4D2978C-349B-80DB-BE71-A72F3C1E7D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5" name="Rectangle 4">
            <a:extLst>
              <a:ext uri="{FF2B5EF4-FFF2-40B4-BE49-F238E27FC236}">
                <a16:creationId xmlns:a16="http://schemas.microsoft.com/office/drawing/2014/main" id="{A67C4662-A06D-52F0-6AAD-A21786CE6524}"/>
              </a:ext>
            </a:extLst>
          </p:cNvPr>
          <p:cNvSpPr/>
          <p:nvPr/>
        </p:nvSpPr>
        <p:spPr>
          <a:xfrm>
            <a:off x="9292929" y="1337390"/>
            <a:ext cx="2673491" cy="4213471"/>
          </a:xfrm>
          <a:prstGeom prst="roundRect">
            <a:avLst/>
          </a:prstGeom>
          <a:solidFill>
            <a:srgbClr val="40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FF4B9188-9BCC-EC11-2CAB-C125EB48F70C}"/>
              </a:ext>
            </a:extLst>
          </p:cNvPr>
          <p:cNvSpPr txBox="1"/>
          <p:nvPr/>
        </p:nvSpPr>
        <p:spPr>
          <a:xfrm>
            <a:off x="9531526" y="1708128"/>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LOCAL</a:t>
            </a:r>
            <a:endParaRPr lang="en-US" sz="3200">
              <a:solidFill>
                <a:schemeClr val="bg1"/>
              </a:solidFill>
              <a:latin typeface="Congenial"/>
            </a:endParaRPr>
          </a:p>
        </p:txBody>
      </p:sp>
      <p:sp>
        <p:nvSpPr>
          <p:cNvPr id="24" name="TextBox 23">
            <a:extLst>
              <a:ext uri="{FF2B5EF4-FFF2-40B4-BE49-F238E27FC236}">
                <a16:creationId xmlns:a16="http://schemas.microsoft.com/office/drawing/2014/main" id="{134DC6B6-0D37-E41C-9D56-5367EEB5990D}"/>
              </a:ext>
            </a:extLst>
          </p:cNvPr>
          <p:cNvSpPr txBox="1"/>
          <p:nvPr/>
        </p:nvSpPr>
        <p:spPr>
          <a:xfrm>
            <a:off x="9531525" y="3138182"/>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NATIONAL</a:t>
            </a:r>
            <a:endParaRPr lang="en-US" sz="3200">
              <a:solidFill>
                <a:schemeClr val="bg1"/>
              </a:solidFill>
              <a:latin typeface="Congenial"/>
            </a:endParaRPr>
          </a:p>
        </p:txBody>
      </p:sp>
      <p:sp>
        <p:nvSpPr>
          <p:cNvPr id="25" name="TextBox 24">
            <a:extLst>
              <a:ext uri="{FF2B5EF4-FFF2-40B4-BE49-F238E27FC236}">
                <a16:creationId xmlns:a16="http://schemas.microsoft.com/office/drawing/2014/main" id="{A3E832B9-79DD-3F3E-4DC3-E7101FC9800D}"/>
              </a:ext>
            </a:extLst>
          </p:cNvPr>
          <p:cNvSpPr txBox="1"/>
          <p:nvPr/>
        </p:nvSpPr>
        <p:spPr>
          <a:xfrm>
            <a:off x="9521087" y="4591001"/>
            <a:ext cx="2223484"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3200">
                <a:solidFill>
                  <a:schemeClr val="bg1"/>
                </a:solidFill>
                <a:latin typeface="Congenial"/>
              </a:rPr>
              <a:t>GLOBAL</a:t>
            </a:r>
            <a:endParaRPr lang="en-US" sz="3200">
              <a:solidFill>
                <a:schemeClr val="bg1"/>
              </a:solidFill>
              <a:latin typeface="Congenial"/>
            </a:endParaRPr>
          </a:p>
        </p:txBody>
      </p:sp>
      <p:sp>
        <p:nvSpPr>
          <p:cNvPr id="26" name="Rectangle 25">
            <a:extLst>
              <a:ext uri="{FF2B5EF4-FFF2-40B4-BE49-F238E27FC236}">
                <a16:creationId xmlns:a16="http://schemas.microsoft.com/office/drawing/2014/main" id="{1CFCE57C-0A4D-1F3E-2226-9E7B8BFF77DF}"/>
              </a:ext>
            </a:extLst>
          </p:cNvPr>
          <p:cNvSpPr/>
          <p:nvPr/>
        </p:nvSpPr>
        <p:spPr>
          <a:xfrm>
            <a:off x="9301357" y="2665677"/>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F62313B-2A68-27DC-F53B-EFEB678153CB}"/>
              </a:ext>
            </a:extLst>
          </p:cNvPr>
          <p:cNvSpPr/>
          <p:nvPr/>
        </p:nvSpPr>
        <p:spPr>
          <a:xfrm>
            <a:off x="9301356" y="4173463"/>
            <a:ext cx="2666156" cy="2372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Close with solid fill">
            <a:extLst>
              <a:ext uri="{FF2B5EF4-FFF2-40B4-BE49-F238E27FC236}">
                <a16:creationId xmlns:a16="http://schemas.microsoft.com/office/drawing/2014/main" id="{19452959-996A-C88A-B12F-B61F16A758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0905" y="1501707"/>
            <a:ext cx="357757" cy="301060"/>
          </a:xfrm>
          <a:prstGeom prst="rect">
            <a:avLst/>
          </a:prstGeom>
        </p:spPr>
      </p:pic>
      <p:sp>
        <p:nvSpPr>
          <p:cNvPr id="4" name="Rectangle 3">
            <a:extLst>
              <a:ext uri="{FF2B5EF4-FFF2-40B4-BE49-F238E27FC236}">
                <a16:creationId xmlns:a16="http://schemas.microsoft.com/office/drawing/2014/main" id="{E6C9FB08-51BF-5FCE-4769-37B62BA29B91}"/>
              </a:ext>
            </a:extLst>
          </p:cNvPr>
          <p:cNvSpPr/>
          <p:nvPr/>
        </p:nvSpPr>
        <p:spPr>
          <a:xfrm>
            <a:off x="9294168" y="4175299"/>
            <a:ext cx="2666156" cy="23723"/>
          </a:xfrm>
          <a:prstGeom prst="rect">
            <a:avLst/>
          </a:prstGeom>
          <a:solidFill>
            <a:srgbClr val="9EB29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4193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814CBD12-0F4D-820B-51F0-2B44A119569D}"/>
              </a:ext>
            </a:extLst>
          </p:cNvPr>
          <p:cNvPicPr>
            <a:picLocks noChangeAspect="1"/>
          </p:cNvPicPr>
          <p:nvPr/>
        </p:nvPicPr>
        <p:blipFill>
          <a:blip r:embed="rId2"/>
          <a:stretch>
            <a:fillRect/>
          </a:stretch>
        </p:blipFill>
        <p:spPr>
          <a:xfrm>
            <a:off x="5213599" y="1493609"/>
            <a:ext cx="1754090" cy="1619333"/>
          </a:xfrm>
          <a:prstGeom prst="rect">
            <a:avLst/>
          </a:prstGeom>
        </p:spPr>
      </p:pic>
      <p:pic>
        <p:nvPicPr>
          <p:cNvPr id="6" name="Graphic 5" descr="Single gear with solid fill">
            <a:extLst>
              <a:ext uri="{FF2B5EF4-FFF2-40B4-BE49-F238E27FC236}">
                <a16:creationId xmlns:a16="http://schemas.microsoft.com/office/drawing/2014/main" id="{8B43E024-0D02-BE0F-7288-E1240A4A5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04" y="142646"/>
            <a:ext cx="672029" cy="672029"/>
          </a:xfrm>
          <a:prstGeom prst="rect">
            <a:avLst/>
          </a:prstGeom>
        </p:spPr>
      </p:pic>
      <p:sp>
        <p:nvSpPr>
          <p:cNvPr id="3" name="TextBox 2">
            <a:extLst>
              <a:ext uri="{FF2B5EF4-FFF2-40B4-BE49-F238E27FC236}">
                <a16:creationId xmlns:a16="http://schemas.microsoft.com/office/drawing/2014/main" id="{66DA709F-78EC-2438-33FB-A36351FA62A4}"/>
              </a:ext>
            </a:extLst>
          </p:cNvPr>
          <p:cNvSpPr txBox="1"/>
          <p:nvPr/>
        </p:nvSpPr>
        <p:spPr>
          <a:xfrm>
            <a:off x="5220774" y="3113425"/>
            <a:ext cx="1754166"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GB" sz="1400">
                <a:solidFill>
                  <a:schemeClr val="tx1">
                    <a:lumMod val="49000"/>
                    <a:lumOff val="51000"/>
                  </a:schemeClr>
                </a:solidFill>
              </a:rPr>
              <a:t>Password</a:t>
            </a:r>
          </a:p>
        </p:txBody>
      </p:sp>
      <p:sp>
        <p:nvSpPr>
          <p:cNvPr id="5" name="TextBox 4">
            <a:extLst>
              <a:ext uri="{FF2B5EF4-FFF2-40B4-BE49-F238E27FC236}">
                <a16:creationId xmlns:a16="http://schemas.microsoft.com/office/drawing/2014/main" id="{4965320D-3E2F-1A12-0B1B-5F0C2160A5AC}"/>
              </a:ext>
            </a:extLst>
          </p:cNvPr>
          <p:cNvSpPr txBox="1"/>
          <p:nvPr/>
        </p:nvSpPr>
        <p:spPr>
          <a:xfrm>
            <a:off x="5220773" y="3551355"/>
            <a:ext cx="1754166" cy="307777"/>
          </a:xfrm>
          <a:prstGeom prst="rect">
            <a:avLst/>
          </a:prstGeom>
          <a:solidFill>
            <a:schemeClr val="accent2"/>
          </a:solidFill>
          <a:ln w="1270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solidFill>
                  <a:schemeClr val="bg1"/>
                </a:solidFill>
                <a:latin typeface="Aptos"/>
              </a:rPr>
              <a:t>LOG IN</a:t>
            </a:r>
            <a:endParaRPr lang="en-GB" sz="1400">
              <a:solidFill>
                <a:schemeClr val="bg1"/>
              </a:solidFill>
            </a:endParaRPr>
          </a:p>
        </p:txBody>
      </p:sp>
      <p:sp>
        <p:nvSpPr>
          <p:cNvPr id="10" name="Rectangle 9">
            <a:extLst>
              <a:ext uri="{FF2B5EF4-FFF2-40B4-BE49-F238E27FC236}">
                <a16:creationId xmlns:a16="http://schemas.microsoft.com/office/drawing/2014/main" id="{F27325D9-4EDD-850B-B201-84CBFB850738}"/>
              </a:ext>
            </a:extLst>
          </p:cNvPr>
          <p:cNvSpPr/>
          <p:nvPr/>
        </p:nvSpPr>
        <p:spPr>
          <a:xfrm>
            <a:off x="4951311" y="2587806"/>
            <a:ext cx="2297910" cy="899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1F07967-42BF-C400-4B57-8909E50611CE}"/>
              </a:ext>
            </a:extLst>
          </p:cNvPr>
          <p:cNvSpPr txBox="1"/>
          <p:nvPr/>
        </p:nvSpPr>
        <p:spPr>
          <a:xfrm>
            <a:off x="5220775" y="2675495"/>
            <a:ext cx="1754166"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GB" sz="1400">
                <a:solidFill>
                  <a:schemeClr val="tx1">
                    <a:lumMod val="49000"/>
                    <a:lumOff val="51000"/>
                  </a:schemeClr>
                </a:solidFill>
              </a:rPr>
              <a:t>Username</a:t>
            </a:r>
          </a:p>
        </p:txBody>
      </p:sp>
      <p:sp>
        <p:nvSpPr>
          <p:cNvPr id="11" name="TextBox 10">
            <a:extLst>
              <a:ext uri="{FF2B5EF4-FFF2-40B4-BE49-F238E27FC236}">
                <a16:creationId xmlns:a16="http://schemas.microsoft.com/office/drawing/2014/main" id="{8F3B4436-D376-930F-E841-4CDEB93193E6}"/>
              </a:ext>
            </a:extLst>
          </p:cNvPr>
          <p:cNvSpPr txBox="1"/>
          <p:nvPr/>
        </p:nvSpPr>
        <p:spPr>
          <a:xfrm>
            <a:off x="5223747" y="3918913"/>
            <a:ext cx="17681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a:t>Or sign in with</a:t>
            </a:r>
            <a:endParaRPr lang="en-US" sz="1200"/>
          </a:p>
        </p:txBody>
      </p:sp>
      <p:sp>
        <p:nvSpPr>
          <p:cNvPr id="17" name="Rectangle: Rounded Corners 16">
            <a:extLst>
              <a:ext uri="{FF2B5EF4-FFF2-40B4-BE49-F238E27FC236}">
                <a16:creationId xmlns:a16="http://schemas.microsoft.com/office/drawing/2014/main" id="{71010E34-3F73-D5CF-0665-506F5224224A}"/>
              </a:ext>
            </a:extLst>
          </p:cNvPr>
          <p:cNvSpPr/>
          <p:nvPr/>
        </p:nvSpPr>
        <p:spPr>
          <a:xfrm>
            <a:off x="5213135" y="4241348"/>
            <a:ext cx="352504" cy="334668"/>
          </a:xfrm>
          <a:prstGeom prst="roundRect">
            <a:avLst/>
          </a:prstGeom>
          <a:solidFill>
            <a:srgbClr val="E971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01B995F1-1C4E-CAFD-13E9-ACC37CF7E4D8}"/>
              </a:ext>
            </a:extLst>
          </p:cNvPr>
          <p:cNvSpPr/>
          <p:nvPr/>
        </p:nvSpPr>
        <p:spPr>
          <a:xfrm>
            <a:off x="5684751" y="4241347"/>
            <a:ext cx="352504" cy="33466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BA8D97BB-015C-246D-5718-67CD3DBC5FF7}"/>
              </a:ext>
            </a:extLst>
          </p:cNvPr>
          <p:cNvSpPr/>
          <p:nvPr/>
        </p:nvSpPr>
        <p:spPr>
          <a:xfrm>
            <a:off x="6146364" y="4241347"/>
            <a:ext cx="352504" cy="33466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6869A79-D52B-27BC-7EAD-0FEFDD1D8961}"/>
              </a:ext>
            </a:extLst>
          </p:cNvPr>
          <p:cNvSpPr/>
          <p:nvPr/>
        </p:nvSpPr>
        <p:spPr>
          <a:xfrm>
            <a:off x="6617254" y="4241348"/>
            <a:ext cx="352504" cy="33466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3D651416-2BC1-F0BC-A66D-406C050A8269}"/>
              </a:ext>
            </a:extLst>
          </p:cNvPr>
          <p:cNvSpPr txBox="1"/>
          <p:nvPr/>
        </p:nvSpPr>
        <p:spPr>
          <a:xfrm>
            <a:off x="5203524" y="4765190"/>
            <a:ext cx="1754166" cy="523220"/>
          </a:xfrm>
          <a:prstGeom prst="rect">
            <a:avLst/>
          </a:prstGeom>
          <a:solidFill>
            <a:schemeClr val="bg1">
              <a:lumMod val="75000"/>
            </a:schemeClr>
          </a:solidFill>
          <a:ln w="1270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solidFill>
                  <a:schemeClr val="bg1"/>
                </a:solidFill>
              </a:rPr>
              <a:t>CONTINUE AS GUEST</a:t>
            </a:r>
          </a:p>
        </p:txBody>
      </p:sp>
    </p:spTree>
    <p:extLst>
      <p:ext uri="{BB962C8B-B14F-4D97-AF65-F5344CB8AC3E}">
        <p14:creationId xmlns:p14="http://schemas.microsoft.com/office/powerpoint/2010/main" val="1587747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B9E94E-04EA-5BD9-276D-C29ADF8BE97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E1F954C-2A6B-1151-AF63-3BC2362B8BE3}"/>
              </a:ext>
            </a:extLst>
          </p:cNvPr>
          <p:cNvSpPr txBox="1">
            <a:spLocks/>
          </p:cNvSpPr>
          <p:nvPr/>
        </p:nvSpPr>
        <p:spPr>
          <a:xfrm>
            <a:off x="4070798" y="3232820"/>
            <a:ext cx="4043966" cy="778211"/>
          </a:xfrm>
          <a:prstGeom prst="roundRect">
            <a:avLst/>
          </a:prstGeom>
          <a:solidFill>
            <a:schemeClr val="accent2"/>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MAIN MENU</a:t>
            </a:r>
          </a:p>
        </p:txBody>
      </p:sp>
      <p:pic>
        <p:nvPicPr>
          <p:cNvPr id="6" name="Picture 5" descr="A brown animal with long whiskers&#10;&#10;AI-generated content may be incorrect.">
            <a:extLst>
              <a:ext uri="{FF2B5EF4-FFF2-40B4-BE49-F238E27FC236}">
                <a16:creationId xmlns:a16="http://schemas.microsoft.com/office/drawing/2014/main" id="{53D6633B-978A-64D7-835A-B67249B6B7A1}"/>
              </a:ext>
            </a:extLst>
          </p:cNvPr>
          <p:cNvPicPr>
            <a:picLocks noChangeAspect="1"/>
          </p:cNvPicPr>
          <p:nvPr/>
        </p:nvPicPr>
        <p:blipFill>
          <a:blip r:embed="rId2"/>
          <a:stretch>
            <a:fillRect/>
          </a:stretch>
        </p:blipFill>
        <p:spPr>
          <a:xfrm>
            <a:off x="4977487" y="849666"/>
            <a:ext cx="2237047" cy="2070093"/>
          </a:xfrm>
          <a:prstGeom prst="rect">
            <a:avLst/>
          </a:prstGeom>
        </p:spPr>
      </p:pic>
      <p:sp>
        <p:nvSpPr>
          <p:cNvPr id="2" name="Title 1">
            <a:extLst>
              <a:ext uri="{FF2B5EF4-FFF2-40B4-BE49-F238E27FC236}">
                <a16:creationId xmlns:a16="http://schemas.microsoft.com/office/drawing/2014/main" id="{67A3C855-5766-3790-3C31-FEE1A0565015}"/>
              </a:ext>
            </a:extLst>
          </p:cNvPr>
          <p:cNvSpPr>
            <a:spLocks noGrp="1"/>
          </p:cNvSpPr>
          <p:nvPr>
            <p:ph type="title"/>
          </p:nvPr>
        </p:nvSpPr>
        <p:spPr>
          <a:xfrm>
            <a:off x="4068652" y="2307686"/>
            <a:ext cx="4043965" cy="778212"/>
          </a:xfrm>
          <a:prstGeom prst="roundRect">
            <a:avLst/>
          </a:prstGeom>
          <a:solidFill>
            <a:srgbClr val="E97132"/>
          </a:solidFill>
          <a:ln>
            <a:solidFill>
              <a:schemeClr val="tx1"/>
            </a:solidFill>
          </a:ln>
          <a:effectLst>
            <a:outerShdw blurRad="63500" dist="63500" dir="5460000">
              <a:srgbClr val="000000"/>
            </a:outerShdw>
          </a:effectLst>
        </p:spPr>
        <p:txBody>
          <a:bodyPr/>
          <a:lstStyle/>
          <a:p>
            <a:pPr algn="ctr"/>
            <a:r>
              <a:rPr lang="en-GB">
                <a:solidFill>
                  <a:schemeClr val="bg1"/>
                </a:solidFill>
              </a:rPr>
              <a:t>PLAY AGAIN</a:t>
            </a:r>
          </a:p>
        </p:txBody>
      </p:sp>
      <p:sp>
        <p:nvSpPr>
          <p:cNvPr id="11" name="Title 1">
            <a:extLst>
              <a:ext uri="{FF2B5EF4-FFF2-40B4-BE49-F238E27FC236}">
                <a16:creationId xmlns:a16="http://schemas.microsoft.com/office/drawing/2014/main" id="{2B940028-F9E9-34EE-B40D-EF60EEA039DD}"/>
              </a:ext>
            </a:extLst>
          </p:cNvPr>
          <p:cNvSpPr txBox="1">
            <a:spLocks/>
          </p:cNvSpPr>
          <p:nvPr/>
        </p:nvSpPr>
        <p:spPr>
          <a:xfrm>
            <a:off x="4070798" y="4155805"/>
            <a:ext cx="4043966" cy="778211"/>
          </a:xfrm>
          <a:prstGeom prst="roundRect">
            <a:avLst/>
          </a:prstGeom>
          <a:solidFill>
            <a:schemeClr val="accent2"/>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EXIT</a:t>
            </a:r>
          </a:p>
        </p:txBody>
      </p:sp>
    </p:spTree>
    <p:extLst>
      <p:ext uri="{BB962C8B-B14F-4D97-AF65-F5344CB8AC3E}">
        <p14:creationId xmlns:p14="http://schemas.microsoft.com/office/powerpoint/2010/main" val="1977514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blipFill>
          <a:blip r:embed="rId2"/>
          <a:stretch>
            <a:fillRect t="-1000" b="-1000"/>
          </a:stretch>
        </a:blipFill>
        <a:effectLst/>
      </p:bgPr>
    </p:bg>
    <p:spTree>
      <p:nvGrpSpPr>
        <p:cNvPr id="1" name="">
          <a:extLst>
            <a:ext uri="{FF2B5EF4-FFF2-40B4-BE49-F238E27FC236}">
              <a16:creationId xmlns:a16="http://schemas.microsoft.com/office/drawing/2014/main" id="{5DFF7857-AFF2-EF9D-64FC-ABD4A4FC237A}"/>
            </a:ext>
          </a:extLst>
        </p:cNvPr>
        <p:cNvGrpSpPr/>
        <p:nvPr/>
      </p:nvGrpSpPr>
      <p:grpSpPr>
        <a:xfrm>
          <a:off x="0" y="0"/>
          <a:ext cx="0" cy="0"/>
          <a:chOff x="0" y="0"/>
          <a:chExt cx="0" cy="0"/>
        </a:xfrm>
      </p:grpSpPr>
      <p:pic>
        <p:nvPicPr>
          <p:cNvPr id="4" name="Picture 3" descr="A brown animal with long whiskers&#10;&#10;AI-generated content may be incorrect.">
            <a:extLst>
              <a:ext uri="{FF2B5EF4-FFF2-40B4-BE49-F238E27FC236}">
                <a16:creationId xmlns:a16="http://schemas.microsoft.com/office/drawing/2014/main" id="{40DDE15C-A095-3035-61C6-ED148FE1286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852695"/>
            <a:ext cx="2237047" cy="2070093"/>
          </a:xfrm>
          <a:prstGeom prst="rect">
            <a:avLst/>
          </a:prstGeom>
        </p:spPr>
      </p:pic>
      <p:sp>
        <p:nvSpPr>
          <p:cNvPr id="5" name="Title 1">
            <a:extLst>
              <a:ext uri="{FF2B5EF4-FFF2-40B4-BE49-F238E27FC236}">
                <a16:creationId xmlns:a16="http://schemas.microsoft.com/office/drawing/2014/main" id="{030BAD98-49D5-819C-43B7-F1B363FAF3AE}"/>
              </a:ext>
            </a:extLst>
          </p:cNvPr>
          <p:cNvSpPr txBox="1">
            <a:spLocks/>
          </p:cNvSpPr>
          <p:nvPr/>
        </p:nvSpPr>
        <p:spPr>
          <a:xfrm>
            <a:off x="4070798" y="3232820"/>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MAIN MENU</a:t>
            </a:r>
          </a:p>
        </p:txBody>
      </p:sp>
      <p:sp>
        <p:nvSpPr>
          <p:cNvPr id="2" name="Title 1">
            <a:extLst>
              <a:ext uri="{FF2B5EF4-FFF2-40B4-BE49-F238E27FC236}">
                <a16:creationId xmlns:a16="http://schemas.microsoft.com/office/drawing/2014/main" id="{FD8BFAE3-6C71-4A05-9E6C-64FB11F571C9}"/>
              </a:ext>
            </a:extLst>
          </p:cNvPr>
          <p:cNvSpPr>
            <a:spLocks noGrp="1"/>
          </p:cNvSpPr>
          <p:nvPr>
            <p:ph type="title"/>
          </p:nvPr>
        </p:nvSpPr>
        <p:spPr>
          <a:xfrm>
            <a:off x="4068652" y="2307686"/>
            <a:ext cx="4043965" cy="778212"/>
          </a:xfrm>
          <a:prstGeom prst="roundRect">
            <a:avLst/>
          </a:prstGeom>
          <a:solidFill>
            <a:srgbClr val="40FF00"/>
          </a:solidFill>
          <a:ln>
            <a:solidFill>
              <a:schemeClr val="tx1"/>
            </a:solidFill>
          </a:ln>
          <a:effectLst>
            <a:outerShdw blurRad="63500" dist="63500" dir="5460000">
              <a:srgbClr val="000000"/>
            </a:outerShdw>
          </a:effectLst>
        </p:spPr>
        <p:txBody>
          <a:bodyPr/>
          <a:lstStyle/>
          <a:p>
            <a:pPr algn="ctr"/>
            <a:r>
              <a:rPr lang="en-GB">
                <a:solidFill>
                  <a:schemeClr val="bg1"/>
                </a:solidFill>
              </a:rPr>
              <a:t>PLAY AGAIN</a:t>
            </a:r>
          </a:p>
        </p:txBody>
      </p:sp>
      <p:sp>
        <p:nvSpPr>
          <p:cNvPr id="11" name="Title 1">
            <a:extLst>
              <a:ext uri="{FF2B5EF4-FFF2-40B4-BE49-F238E27FC236}">
                <a16:creationId xmlns:a16="http://schemas.microsoft.com/office/drawing/2014/main" id="{3FFF6129-E3F0-E956-E63E-5BE2ED4A4E7D}"/>
              </a:ext>
            </a:extLst>
          </p:cNvPr>
          <p:cNvSpPr txBox="1">
            <a:spLocks/>
          </p:cNvSpPr>
          <p:nvPr/>
        </p:nvSpPr>
        <p:spPr>
          <a:xfrm>
            <a:off x="4070798" y="4155805"/>
            <a:ext cx="4043966" cy="778211"/>
          </a:xfrm>
          <a:prstGeom prst="roundRect">
            <a:avLst/>
          </a:prstGeom>
          <a:solidFill>
            <a:srgbClr val="40FF00"/>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EXIT</a:t>
            </a:r>
          </a:p>
        </p:txBody>
      </p:sp>
    </p:spTree>
    <p:extLst>
      <p:ext uri="{BB962C8B-B14F-4D97-AF65-F5344CB8AC3E}">
        <p14:creationId xmlns:p14="http://schemas.microsoft.com/office/powerpoint/2010/main" val="26126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B01DBA-E2C3-1C72-7B91-B944FB9DC45E}"/>
            </a:ext>
          </a:extLst>
        </p:cNvPr>
        <p:cNvGrpSpPr/>
        <p:nvPr/>
      </p:nvGrpSpPr>
      <p:grpSpPr>
        <a:xfrm>
          <a:off x="0" y="0"/>
          <a:ext cx="0" cy="0"/>
          <a:chOff x="0" y="0"/>
          <a:chExt cx="0" cy="0"/>
        </a:xfrm>
      </p:grpSpPr>
      <p:pic>
        <p:nvPicPr>
          <p:cNvPr id="4" name="Picture 3" descr="A brown animal with long whiskers&#10;&#10;AI-generated content may be incorrect.">
            <a:extLst>
              <a:ext uri="{FF2B5EF4-FFF2-40B4-BE49-F238E27FC236}">
                <a16:creationId xmlns:a16="http://schemas.microsoft.com/office/drawing/2014/main" id="{74854E55-B9AC-9477-EE17-82837DA65751}"/>
              </a:ext>
            </a:extLst>
          </p:cNvPr>
          <p:cNvPicPr>
            <a:picLocks noChangeAspect="1"/>
          </p:cNvPicPr>
          <p:nvPr/>
        </p:nvPicPr>
        <p:blipFill>
          <a:blip r:embed="rId2"/>
          <a:stretch>
            <a:fillRect/>
          </a:stretch>
        </p:blipFill>
        <p:spPr>
          <a:xfrm>
            <a:off x="4977487" y="-76309"/>
            <a:ext cx="2237047" cy="2070093"/>
          </a:xfrm>
          <a:prstGeom prst="rect">
            <a:avLst/>
          </a:prstGeom>
        </p:spPr>
      </p:pic>
      <p:sp>
        <p:nvSpPr>
          <p:cNvPr id="2" name="Title 1">
            <a:extLst>
              <a:ext uri="{FF2B5EF4-FFF2-40B4-BE49-F238E27FC236}">
                <a16:creationId xmlns:a16="http://schemas.microsoft.com/office/drawing/2014/main" id="{50F165C0-9F2E-46D8-79F1-25C40398E238}"/>
              </a:ext>
            </a:extLst>
          </p:cNvPr>
          <p:cNvSpPr>
            <a:spLocks noGrp="1"/>
          </p:cNvSpPr>
          <p:nvPr>
            <p:ph type="title"/>
          </p:nvPr>
        </p:nvSpPr>
        <p:spPr>
          <a:xfrm>
            <a:off x="4214149" y="1358618"/>
            <a:ext cx="3763702" cy="968677"/>
          </a:xfrm>
          <a:prstGeom prst="roundRect">
            <a:avLst/>
          </a:prstGeom>
          <a:solidFill>
            <a:schemeClr val="accent2"/>
          </a:solidFill>
          <a:ln>
            <a:solidFill>
              <a:schemeClr val="tx1"/>
            </a:solidFill>
          </a:ln>
          <a:effectLst>
            <a:outerShdw blurRad="63500" dist="63500" dir="5460000">
              <a:srgbClr val="000000"/>
            </a:outerShdw>
          </a:effectLst>
        </p:spPr>
        <p:txBody>
          <a:bodyPr/>
          <a:lstStyle/>
          <a:p>
            <a:pPr algn="ctr"/>
            <a:r>
              <a:rPr lang="en-GB">
                <a:solidFill>
                  <a:schemeClr val="bg1"/>
                </a:solidFill>
                <a:latin typeface="Congenial"/>
              </a:rPr>
              <a:t>SUMMARY</a:t>
            </a:r>
            <a:endParaRPr lang="en-US">
              <a:solidFill>
                <a:schemeClr val="bg1"/>
              </a:solidFill>
              <a:latin typeface="Congenial"/>
            </a:endParaRPr>
          </a:p>
        </p:txBody>
      </p:sp>
      <p:sp>
        <p:nvSpPr>
          <p:cNvPr id="6" name="Title 1">
            <a:extLst>
              <a:ext uri="{FF2B5EF4-FFF2-40B4-BE49-F238E27FC236}">
                <a16:creationId xmlns:a16="http://schemas.microsoft.com/office/drawing/2014/main" id="{F2D21401-2A0B-B2E0-970E-86496913408A}"/>
              </a:ext>
            </a:extLst>
          </p:cNvPr>
          <p:cNvSpPr txBox="1">
            <a:spLocks/>
          </p:cNvSpPr>
          <p:nvPr/>
        </p:nvSpPr>
        <p:spPr>
          <a:xfrm>
            <a:off x="6935475" y="3027026"/>
            <a:ext cx="4869390"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FITTS LAW</a:t>
            </a:r>
            <a:endParaRPr lang="en-GB" sz="2000">
              <a:solidFill>
                <a:schemeClr val="bg1"/>
              </a:solidFill>
              <a:latin typeface="Congenial"/>
            </a:endParaRPr>
          </a:p>
          <a:p>
            <a:pPr algn="ctr"/>
            <a:endParaRPr lang="en-GB" sz="2400">
              <a:solidFill>
                <a:schemeClr val="bg1"/>
              </a:solidFill>
              <a:latin typeface="Congenial"/>
            </a:endParaRPr>
          </a:p>
        </p:txBody>
      </p:sp>
      <p:sp>
        <p:nvSpPr>
          <p:cNvPr id="8" name="Title 1">
            <a:extLst>
              <a:ext uri="{FF2B5EF4-FFF2-40B4-BE49-F238E27FC236}">
                <a16:creationId xmlns:a16="http://schemas.microsoft.com/office/drawing/2014/main" id="{685FA71A-EB95-02C0-3612-709F2B178D4D}"/>
              </a:ext>
            </a:extLst>
          </p:cNvPr>
          <p:cNvSpPr txBox="1">
            <a:spLocks/>
          </p:cNvSpPr>
          <p:nvPr/>
        </p:nvSpPr>
        <p:spPr>
          <a:xfrm>
            <a:off x="347550" y="3027026"/>
            <a:ext cx="6460909"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YOUR PERFORMANCE</a:t>
            </a:r>
            <a:endParaRPr lang="en-US">
              <a:solidFill>
                <a:schemeClr val="bg1"/>
              </a:solidFill>
            </a:endParaRPr>
          </a:p>
          <a:p>
            <a:pPr algn="ctr"/>
            <a:endParaRPr lang="en-GB" sz="1800">
              <a:solidFill>
                <a:schemeClr val="bg1"/>
              </a:solidFill>
              <a:latin typeface="Congenial"/>
            </a:endParaRPr>
          </a:p>
          <a:p>
            <a:pPr algn="ctr"/>
            <a:endParaRPr lang="en-GB" sz="1800">
              <a:solidFill>
                <a:schemeClr val="bg1"/>
              </a:solidFill>
              <a:latin typeface="Congenial"/>
            </a:endParaRPr>
          </a:p>
          <a:p>
            <a:pPr algn="ctr"/>
            <a:endParaRPr lang="en-GB" sz="1800">
              <a:solidFill>
                <a:schemeClr val="bg1"/>
              </a:solidFill>
              <a:latin typeface="Congenial"/>
            </a:endParaRPr>
          </a:p>
        </p:txBody>
      </p:sp>
      <p:sp>
        <p:nvSpPr>
          <p:cNvPr id="12" name="Rectangle: Rounded Corners 11">
            <a:extLst>
              <a:ext uri="{FF2B5EF4-FFF2-40B4-BE49-F238E27FC236}">
                <a16:creationId xmlns:a16="http://schemas.microsoft.com/office/drawing/2014/main" id="{5F2F16B0-2C19-C524-C496-45DCEAAB1583}"/>
              </a:ext>
            </a:extLst>
          </p:cNvPr>
          <p:cNvSpPr/>
          <p:nvPr/>
        </p:nvSpPr>
        <p:spPr>
          <a:xfrm>
            <a:off x="5326953" y="6023288"/>
            <a:ext cx="1620570" cy="660903"/>
          </a:xfrm>
          <a:prstGeom prst="roundRect">
            <a:avLst/>
          </a:prstGeom>
          <a:solidFill>
            <a:srgbClr val="E97132"/>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4" name="TextBox 13">
            <a:extLst>
              <a:ext uri="{FF2B5EF4-FFF2-40B4-BE49-F238E27FC236}">
                <a16:creationId xmlns:a16="http://schemas.microsoft.com/office/drawing/2014/main" id="{A21D864E-C496-8C37-C63F-B6A8DEF0BDD0}"/>
              </a:ext>
            </a:extLst>
          </p:cNvPr>
          <p:cNvSpPr txBox="1"/>
          <p:nvPr/>
        </p:nvSpPr>
        <p:spPr>
          <a:xfrm>
            <a:off x="5548723" y="6051455"/>
            <a:ext cx="1178413" cy="584775"/>
          </a:xfrm>
          <a:prstGeom prst="rect">
            <a:avLst/>
          </a:prstGeom>
          <a:noFill/>
          <a:effectLst>
            <a:outerShdw>
              <a:srgbClr val="000000"/>
            </a:outerShdw>
          </a:effectLst>
        </p:spPr>
        <p:txBody>
          <a:bodyPr wrap="square" lIns="91440" tIns="45720" rIns="91440" bIns="45720" rtlCol="0" anchor="t">
            <a:spAutoFit/>
          </a:bodyPr>
          <a:lstStyle/>
          <a:p>
            <a:pPr algn="ctr"/>
            <a:r>
              <a:rPr lang="en-GB" sz="3200">
                <a:solidFill>
                  <a:schemeClr val="bg1"/>
                </a:solidFill>
                <a:latin typeface="Congenial"/>
              </a:rPr>
              <a:t>NEXT</a:t>
            </a:r>
          </a:p>
        </p:txBody>
      </p:sp>
      <p:sp>
        <p:nvSpPr>
          <p:cNvPr id="3" name="Rectangle: Rounded Corners 2">
            <a:extLst>
              <a:ext uri="{FF2B5EF4-FFF2-40B4-BE49-F238E27FC236}">
                <a16:creationId xmlns:a16="http://schemas.microsoft.com/office/drawing/2014/main" id="{11855455-44E1-9B8B-83D0-E568FD9AA8C9}"/>
              </a:ext>
            </a:extLst>
          </p:cNvPr>
          <p:cNvSpPr/>
          <p:nvPr/>
        </p:nvSpPr>
        <p:spPr>
          <a:xfrm>
            <a:off x="8519635" y="5213060"/>
            <a:ext cx="1794190" cy="467992"/>
          </a:xfrm>
          <a:prstGeom prst="roundRect">
            <a:avLst/>
          </a:prstGeom>
          <a:solidFill>
            <a:srgbClr val="E97132"/>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atin typeface="Congenial"/>
              </a:rPr>
              <a:t>VIEW MORE</a:t>
            </a:r>
          </a:p>
        </p:txBody>
      </p:sp>
      <p:sp>
        <p:nvSpPr>
          <p:cNvPr id="5" name="TextBox 4">
            <a:extLst>
              <a:ext uri="{FF2B5EF4-FFF2-40B4-BE49-F238E27FC236}">
                <a16:creationId xmlns:a16="http://schemas.microsoft.com/office/drawing/2014/main" id="{CD12BD1C-2402-E74E-4ED2-C8197D04183C}"/>
              </a:ext>
            </a:extLst>
          </p:cNvPr>
          <p:cNvSpPr txBox="1"/>
          <p:nvPr/>
        </p:nvSpPr>
        <p:spPr>
          <a:xfrm>
            <a:off x="830492" y="3772672"/>
            <a:ext cx="5489111" cy="1638910"/>
          </a:xfrm>
          <a:prstGeom prst="rect">
            <a:avLst/>
          </a:prstGeom>
          <a:noFill/>
          <a:effectLst>
            <a:outerShdw blurRad="63500" dist="635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GB" sz="2400">
                <a:solidFill>
                  <a:schemeClr val="bg1"/>
                </a:solidFill>
                <a:latin typeface="Congenial"/>
              </a:rPr>
              <a:t>SCORE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MISSES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SCORE/SEC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DIFFICULTY - BEGINNER</a:t>
            </a:r>
            <a:endParaRPr lang="en-GB" sz="2400">
              <a:solidFill>
                <a:schemeClr val="bg1"/>
              </a:solidFill>
            </a:endParaRPr>
          </a:p>
        </p:txBody>
      </p:sp>
      <p:sp>
        <p:nvSpPr>
          <p:cNvPr id="10" name="TextBox 9">
            <a:extLst>
              <a:ext uri="{FF2B5EF4-FFF2-40B4-BE49-F238E27FC236}">
                <a16:creationId xmlns:a16="http://schemas.microsoft.com/office/drawing/2014/main" id="{C983FCAA-B750-47D4-8758-34F482EBF2A8}"/>
              </a:ext>
            </a:extLst>
          </p:cNvPr>
          <p:cNvSpPr txBox="1"/>
          <p:nvPr/>
        </p:nvSpPr>
        <p:spPr>
          <a:xfrm>
            <a:off x="6794708"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1" name="TextBox 10">
            <a:extLst>
              <a:ext uri="{FF2B5EF4-FFF2-40B4-BE49-F238E27FC236}">
                <a16:creationId xmlns:a16="http://schemas.microsoft.com/office/drawing/2014/main" id="{64B53460-AD95-C90C-7A9B-25B59407F1DF}"/>
              </a:ext>
            </a:extLst>
          </p:cNvPr>
          <p:cNvSpPr txBox="1"/>
          <p:nvPr/>
        </p:nvSpPr>
        <p:spPr>
          <a:xfrm>
            <a:off x="8723470"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3" name="TextBox 12">
            <a:extLst>
              <a:ext uri="{FF2B5EF4-FFF2-40B4-BE49-F238E27FC236}">
                <a16:creationId xmlns:a16="http://schemas.microsoft.com/office/drawing/2014/main" id="{99D1B3C3-525B-E817-0BAA-CBFCE4171502}"/>
              </a:ext>
            </a:extLst>
          </p:cNvPr>
          <p:cNvSpPr txBox="1"/>
          <p:nvPr/>
        </p:nvSpPr>
        <p:spPr>
          <a:xfrm>
            <a:off x="7107354" y="3661174"/>
            <a:ext cx="2309376" cy="707886"/>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TIME</a:t>
            </a:r>
            <a:endParaRPr lang="en-GB">
              <a:solidFill>
                <a:srgbClr val="000000"/>
              </a:solidFill>
              <a:latin typeface="Aptos" panose="02110004020202020204"/>
            </a:endParaRPr>
          </a:p>
          <a:p>
            <a:pPr algn="ctr"/>
            <a:endParaRPr lang="en-GB" sz="1600">
              <a:solidFill>
                <a:srgbClr val="FFFFFF"/>
              </a:solidFill>
              <a:latin typeface="Congenial"/>
            </a:endParaRPr>
          </a:p>
        </p:txBody>
      </p:sp>
      <p:sp>
        <p:nvSpPr>
          <p:cNvPr id="15" name="TextBox 14">
            <a:extLst>
              <a:ext uri="{FF2B5EF4-FFF2-40B4-BE49-F238E27FC236}">
                <a16:creationId xmlns:a16="http://schemas.microsoft.com/office/drawing/2014/main" id="{5BB4EFCF-4A0C-3720-733A-4015F88912E5}"/>
              </a:ext>
            </a:extLst>
          </p:cNvPr>
          <p:cNvSpPr txBox="1"/>
          <p:nvPr/>
        </p:nvSpPr>
        <p:spPr>
          <a:xfrm>
            <a:off x="9075055" y="3666667"/>
            <a:ext cx="2309376" cy="461665"/>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SPEED</a:t>
            </a:r>
            <a:endParaRPr lang="en-GB">
              <a:solidFill>
                <a:srgbClr val="000000"/>
              </a:solidFill>
              <a:latin typeface="Aptos" panose="02110004020202020204"/>
            </a:endParaRPr>
          </a:p>
        </p:txBody>
      </p:sp>
    </p:spTree>
    <p:extLst>
      <p:ext uri="{BB962C8B-B14F-4D97-AF65-F5344CB8AC3E}">
        <p14:creationId xmlns:p14="http://schemas.microsoft.com/office/powerpoint/2010/main" val="31255603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2"/>
          <a:stretch>
            <a:fillRect t="-1000" b="-1000"/>
          </a:stretch>
        </a:blipFill>
        <a:effectLst/>
      </p:bgPr>
    </p:bg>
    <p:spTree>
      <p:nvGrpSpPr>
        <p:cNvPr id="1" name="">
          <a:extLst>
            <a:ext uri="{FF2B5EF4-FFF2-40B4-BE49-F238E27FC236}">
              <a16:creationId xmlns:a16="http://schemas.microsoft.com/office/drawing/2014/main" id="{83C52A73-3089-5646-DAB1-53F53E337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E86D2-3D83-BBA7-BD9E-92D77948219E}"/>
              </a:ext>
            </a:extLst>
          </p:cNvPr>
          <p:cNvSpPr>
            <a:spLocks noGrp="1"/>
          </p:cNvSpPr>
          <p:nvPr>
            <p:ph type="title"/>
          </p:nvPr>
        </p:nvSpPr>
        <p:spPr/>
        <p:txBody>
          <a:bodyPr/>
          <a:lstStyle/>
          <a:p>
            <a:r>
              <a:rPr lang="en-GB">
                <a:solidFill>
                  <a:srgbClr val="CEB98B"/>
                </a:solidFill>
              </a:rPr>
              <a:t>.</a:t>
            </a:r>
          </a:p>
        </p:txBody>
      </p:sp>
      <p:sp>
        <p:nvSpPr>
          <p:cNvPr id="4" name="TextBox 3">
            <a:extLst>
              <a:ext uri="{FF2B5EF4-FFF2-40B4-BE49-F238E27FC236}">
                <a16:creationId xmlns:a16="http://schemas.microsoft.com/office/drawing/2014/main" id="{68DDDD47-FB69-CF78-DE8E-21CCD190BB70}"/>
              </a:ext>
            </a:extLst>
          </p:cNvPr>
          <p:cNvSpPr txBox="1"/>
          <p:nvPr/>
        </p:nvSpPr>
        <p:spPr>
          <a:xfrm>
            <a:off x="4280441" y="674351"/>
            <a:ext cx="3642936" cy="715089"/>
          </a:xfrm>
          <a:prstGeom prst="roundRect">
            <a:avLst/>
          </a:prstGeom>
          <a:solidFill>
            <a:srgbClr val="40FF00"/>
          </a:solidFill>
          <a:ln>
            <a:solidFill>
              <a:schemeClr val="tx1"/>
            </a:solid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TUTORIAL</a:t>
            </a:r>
          </a:p>
        </p:txBody>
      </p:sp>
      <p:sp>
        <p:nvSpPr>
          <p:cNvPr id="9" name="Title 1">
            <a:extLst>
              <a:ext uri="{FF2B5EF4-FFF2-40B4-BE49-F238E27FC236}">
                <a16:creationId xmlns:a16="http://schemas.microsoft.com/office/drawing/2014/main" id="{51D909B0-61EE-1D3E-410D-1AB55F4FCC76}"/>
              </a:ext>
            </a:extLst>
          </p:cNvPr>
          <p:cNvSpPr txBox="1">
            <a:spLocks/>
          </p:cNvSpPr>
          <p:nvPr/>
        </p:nvSpPr>
        <p:spPr>
          <a:xfrm>
            <a:off x="1112798"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0" name="Title 1">
            <a:extLst>
              <a:ext uri="{FF2B5EF4-FFF2-40B4-BE49-F238E27FC236}">
                <a16:creationId xmlns:a16="http://schemas.microsoft.com/office/drawing/2014/main" id="{C0509375-AD64-3243-E755-3B520E1BD770}"/>
              </a:ext>
            </a:extLst>
          </p:cNvPr>
          <p:cNvSpPr txBox="1">
            <a:spLocks/>
          </p:cNvSpPr>
          <p:nvPr/>
        </p:nvSpPr>
        <p:spPr>
          <a:xfrm>
            <a:off x="4514967"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1" name="Title 1">
            <a:extLst>
              <a:ext uri="{FF2B5EF4-FFF2-40B4-BE49-F238E27FC236}">
                <a16:creationId xmlns:a16="http://schemas.microsoft.com/office/drawing/2014/main" id="{DE05E61B-F796-FECC-114D-F7E847982A61}"/>
              </a:ext>
            </a:extLst>
          </p:cNvPr>
          <p:cNvSpPr txBox="1">
            <a:spLocks/>
          </p:cNvSpPr>
          <p:nvPr/>
        </p:nvSpPr>
        <p:spPr>
          <a:xfrm>
            <a:off x="7917136"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2" name="TextBox 11">
            <a:extLst>
              <a:ext uri="{FF2B5EF4-FFF2-40B4-BE49-F238E27FC236}">
                <a16:creationId xmlns:a16="http://schemas.microsoft.com/office/drawing/2014/main" id="{53908532-99C9-D2E5-37E7-73E57A43528D}"/>
              </a:ext>
            </a:extLst>
          </p:cNvPr>
          <p:cNvSpPr txBox="1"/>
          <p:nvPr/>
        </p:nvSpPr>
        <p:spPr>
          <a:xfrm>
            <a:off x="1361228"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SEE!</a:t>
            </a:r>
          </a:p>
        </p:txBody>
      </p:sp>
      <p:sp>
        <p:nvSpPr>
          <p:cNvPr id="14" name="TextBox 13">
            <a:extLst>
              <a:ext uri="{FF2B5EF4-FFF2-40B4-BE49-F238E27FC236}">
                <a16:creationId xmlns:a16="http://schemas.microsoft.com/office/drawing/2014/main" id="{5FD5A7EE-D9B0-B019-2AC7-8CF2C4AA70BC}"/>
              </a:ext>
            </a:extLst>
          </p:cNvPr>
          <p:cNvSpPr txBox="1"/>
          <p:nvPr/>
        </p:nvSpPr>
        <p:spPr>
          <a:xfrm>
            <a:off x="4763397"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WACK!</a:t>
            </a:r>
          </a:p>
        </p:txBody>
      </p:sp>
      <p:sp>
        <p:nvSpPr>
          <p:cNvPr id="15" name="TextBox 14">
            <a:extLst>
              <a:ext uri="{FF2B5EF4-FFF2-40B4-BE49-F238E27FC236}">
                <a16:creationId xmlns:a16="http://schemas.microsoft.com/office/drawing/2014/main" id="{2D12770E-8D46-7C53-89C1-C11EBD7B5B4A}"/>
              </a:ext>
            </a:extLst>
          </p:cNvPr>
          <p:cNvSpPr txBox="1"/>
          <p:nvPr/>
        </p:nvSpPr>
        <p:spPr>
          <a:xfrm>
            <a:off x="8165566"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REPEAT!</a:t>
            </a:r>
          </a:p>
        </p:txBody>
      </p:sp>
      <p:pic>
        <p:nvPicPr>
          <p:cNvPr id="6" name="Graphic 5" descr="Hammer1 with solid fill">
            <a:extLst>
              <a:ext uri="{FF2B5EF4-FFF2-40B4-BE49-F238E27FC236}">
                <a16:creationId xmlns:a16="http://schemas.microsoft.com/office/drawing/2014/main" id="{0E2A5A38-7505-3090-4248-64F3B82DB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3645" y="2789349"/>
            <a:ext cx="1933977" cy="1923245"/>
          </a:xfrm>
          <a:prstGeom prst="rect">
            <a:avLst/>
          </a:prstGeom>
        </p:spPr>
      </p:pic>
      <p:pic>
        <p:nvPicPr>
          <p:cNvPr id="7" name="Graphic 6" descr="Eye with solid fill">
            <a:extLst>
              <a:ext uri="{FF2B5EF4-FFF2-40B4-BE49-F238E27FC236}">
                <a16:creationId xmlns:a16="http://schemas.microsoft.com/office/drawing/2014/main" id="{04386A83-5AA2-BCF5-186E-7E63D850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4152" y="2649828"/>
            <a:ext cx="2159357" cy="2202287"/>
          </a:xfrm>
          <a:prstGeom prst="rect">
            <a:avLst/>
          </a:prstGeom>
        </p:spPr>
      </p:pic>
      <p:pic>
        <p:nvPicPr>
          <p:cNvPr id="8" name="Graphic 7" descr="Repeat with solid fill">
            <a:extLst>
              <a:ext uri="{FF2B5EF4-FFF2-40B4-BE49-F238E27FC236}">
                <a16:creationId xmlns:a16="http://schemas.microsoft.com/office/drawing/2014/main" id="{62389D66-18B5-86FC-AD74-765B70D135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0941" y="2875208"/>
            <a:ext cx="1783723" cy="1751526"/>
          </a:xfrm>
          <a:prstGeom prst="rect">
            <a:avLst/>
          </a:prstGeom>
        </p:spPr>
      </p:pic>
      <p:sp>
        <p:nvSpPr>
          <p:cNvPr id="13" name="TextBox 12">
            <a:extLst>
              <a:ext uri="{FF2B5EF4-FFF2-40B4-BE49-F238E27FC236}">
                <a16:creationId xmlns:a16="http://schemas.microsoft.com/office/drawing/2014/main" id="{AC534C66-6CA0-4309-C8EE-192610A88997}"/>
              </a:ext>
            </a:extLst>
          </p:cNvPr>
          <p:cNvSpPr txBox="1"/>
          <p:nvPr/>
        </p:nvSpPr>
        <p:spPr>
          <a:xfrm>
            <a:off x="1233061" y="4799658"/>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FIRST IDENTIFY THE MOLES POSITION</a:t>
            </a:r>
            <a:endParaRPr lang="en-US">
              <a:solidFill>
                <a:schemeClr val="bg1"/>
              </a:solidFill>
            </a:endParaRPr>
          </a:p>
        </p:txBody>
      </p:sp>
      <p:sp>
        <p:nvSpPr>
          <p:cNvPr id="16" name="TextBox 15">
            <a:extLst>
              <a:ext uri="{FF2B5EF4-FFF2-40B4-BE49-F238E27FC236}">
                <a16:creationId xmlns:a16="http://schemas.microsoft.com/office/drawing/2014/main" id="{CED0DED5-266A-5FBC-6A03-0ED759BB496E}"/>
              </a:ext>
            </a:extLst>
          </p:cNvPr>
          <p:cNvSpPr txBox="1"/>
          <p:nvPr/>
        </p:nvSpPr>
        <p:spPr>
          <a:xfrm>
            <a:off x="4656695" y="4799658"/>
            <a:ext cx="28771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SWIPE TO THE MOLE AND WACK AS QUICKLY AS YOU CAN</a:t>
            </a:r>
          </a:p>
        </p:txBody>
      </p:sp>
      <p:sp>
        <p:nvSpPr>
          <p:cNvPr id="17" name="TextBox 16">
            <a:extLst>
              <a:ext uri="{FF2B5EF4-FFF2-40B4-BE49-F238E27FC236}">
                <a16:creationId xmlns:a16="http://schemas.microsoft.com/office/drawing/2014/main" id="{E78BCF11-4F72-DDCA-7F20-7A7C876FF50A}"/>
              </a:ext>
            </a:extLst>
          </p:cNvPr>
          <p:cNvSpPr txBox="1"/>
          <p:nvPr/>
        </p:nvSpPr>
        <p:spPr>
          <a:xfrm>
            <a:off x="8052618" y="4797107"/>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REPEAT UNTIL THE GAME CONCLUDES</a:t>
            </a:r>
          </a:p>
        </p:txBody>
      </p:sp>
    </p:spTree>
    <p:extLst>
      <p:ext uri="{BB962C8B-B14F-4D97-AF65-F5344CB8AC3E}">
        <p14:creationId xmlns:p14="http://schemas.microsoft.com/office/powerpoint/2010/main" val="28397712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2"/>
          <a:stretch>
            <a:fillRect t="-1000" b="-1000"/>
          </a:stretch>
        </a:blipFill>
        <a:effectLst/>
      </p:bgPr>
    </p:bg>
    <p:spTree>
      <p:nvGrpSpPr>
        <p:cNvPr id="1" name="">
          <a:extLst>
            <a:ext uri="{FF2B5EF4-FFF2-40B4-BE49-F238E27FC236}">
              <a16:creationId xmlns:a16="http://schemas.microsoft.com/office/drawing/2014/main" id="{26976085-D892-5BF1-1F5F-EB72436FB7EE}"/>
            </a:ext>
          </a:extLst>
        </p:cNvPr>
        <p:cNvGrpSpPr/>
        <p:nvPr/>
      </p:nvGrpSpPr>
      <p:grpSpPr>
        <a:xfrm>
          <a:off x="0" y="0"/>
          <a:ext cx="0" cy="0"/>
          <a:chOff x="0" y="0"/>
          <a:chExt cx="0" cy="0"/>
        </a:xfrm>
      </p:grpSpPr>
      <p:pic>
        <p:nvPicPr>
          <p:cNvPr id="9" name="Picture 8" descr="A brown animal with long whiskers&#10;&#10;AI-generated content may be incorrect.">
            <a:extLst>
              <a:ext uri="{FF2B5EF4-FFF2-40B4-BE49-F238E27FC236}">
                <a16:creationId xmlns:a16="http://schemas.microsoft.com/office/drawing/2014/main" id="{B314BA11-BCB2-1BD1-A896-AFD2D149A08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5000" contrast="100000"/>
                    </a14:imgEffect>
                  </a14:imgLayer>
                </a14:imgProps>
              </a:ext>
            </a:extLst>
          </a:blip>
          <a:stretch>
            <a:fillRect/>
          </a:stretch>
        </p:blipFill>
        <p:spPr>
          <a:xfrm>
            <a:off x="4978786" y="-231277"/>
            <a:ext cx="2237047" cy="2070093"/>
          </a:xfrm>
          <a:prstGeom prst="rect">
            <a:avLst/>
          </a:prstGeom>
        </p:spPr>
      </p:pic>
      <p:sp>
        <p:nvSpPr>
          <p:cNvPr id="2" name="Title 1">
            <a:extLst>
              <a:ext uri="{FF2B5EF4-FFF2-40B4-BE49-F238E27FC236}">
                <a16:creationId xmlns:a16="http://schemas.microsoft.com/office/drawing/2014/main" id="{8209DC3F-2B30-E395-6AFB-979BE64C655A}"/>
              </a:ext>
            </a:extLst>
          </p:cNvPr>
          <p:cNvSpPr>
            <a:spLocks noGrp="1"/>
          </p:cNvSpPr>
          <p:nvPr>
            <p:ph type="title"/>
          </p:nvPr>
        </p:nvSpPr>
        <p:spPr>
          <a:xfrm>
            <a:off x="4214149" y="1358618"/>
            <a:ext cx="3763702" cy="968677"/>
          </a:xfrm>
          <a:prstGeom prst="roundRect">
            <a:avLst/>
          </a:prstGeom>
          <a:solidFill>
            <a:srgbClr val="40FF00"/>
          </a:solidFill>
          <a:ln>
            <a:solidFill>
              <a:schemeClr val="tx1"/>
            </a:solidFill>
          </a:ln>
          <a:effectLst>
            <a:outerShdw blurRad="63500" dist="63500" dir="5460000">
              <a:srgbClr val="000000"/>
            </a:outerShdw>
          </a:effectLst>
        </p:spPr>
        <p:txBody>
          <a:bodyPr/>
          <a:lstStyle/>
          <a:p>
            <a:pPr algn="ctr"/>
            <a:r>
              <a:rPr lang="en-GB">
                <a:solidFill>
                  <a:schemeClr val="bg1"/>
                </a:solidFill>
                <a:latin typeface="Congenial"/>
              </a:rPr>
              <a:t>SUMMARY</a:t>
            </a:r>
            <a:endParaRPr lang="en-US">
              <a:solidFill>
                <a:schemeClr val="bg1"/>
              </a:solidFill>
              <a:latin typeface="Congenial"/>
            </a:endParaRPr>
          </a:p>
        </p:txBody>
      </p:sp>
      <p:sp>
        <p:nvSpPr>
          <p:cNvPr id="6" name="Title 1">
            <a:extLst>
              <a:ext uri="{FF2B5EF4-FFF2-40B4-BE49-F238E27FC236}">
                <a16:creationId xmlns:a16="http://schemas.microsoft.com/office/drawing/2014/main" id="{108D36F0-AD25-F4CD-693C-114FF98A1CBF}"/>
              </a:ext>
            </a:extLst>
          </p:cNvPr>
          <p:cNvSpPr txBox="1">
            <a:spLocks/>
          </p:cNvSpPr>
          <p:nvPr/>
        </p:nvSpPr>
        <p:spPr>
          <a:xfrm>
            <a:off x="6935475" y="3027026"/>
            <a:ext cx="4869390"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FITTS LAW</a:t>
            </a:r>
            <a:endParaRPr lang="en-GB" sz="2000">
              <a:solidFill>
                <a:schemeClr val="bg1"/>
              </a:solidFill>
              <a:latin typeface="Congenial"/>
            </a:endParaRPr>
          </a:p>
          <a:p>
            <a:pPr algn="ctr"/>
            <a:endParaRPr lang="en-GB" sz="2400">
              <a:solidFill>
                <a:schemeClr val="bg1"/>
              </a:solidFill>
              <a:latin typeface="Congenial"/>
            </a:endParaRPr>
          </a:p>
        </p:txBody>
      </p:sp>
      <p:sp>
        <p:nvSpPr>
          <p:cNvPr id="8" name="Title 1">
            <a:extLst>
              <a:ext uri="{FF2B5EF4-FFF2-40B4-BE49-F238E27FC236}">
                <a16:creationId xmlns:a16="http://schemas.microsoft.com/office/drawing/2014/main" id="{BA0113F2-FD92-F1E8-6B68-ADD07231BE52}"/>
              </a:ext>
            </a:extLst>
          </p:cNvPr>
          <p:cNvSpPr txBox="1">
            <a:spLocks/>
          </p:cNvSpPr>
          <p:nvPr/>
        </p:nvSpPr>
        <p:spPr>
          <a:xfrm>
            <a:off x="347550" y="3027026"/>
            <a:ext cx="6460909"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YOUR PERFORMANCE</a:t>
            </a:r>
            <a:endParaRPr lang="en-US">
              <a:solidFill>
                <a:schemeClr val="bg1"/>
              </a:solidFill>
            </a:endParaRPr>
          </a:p>
          <a:p>
            <a:pPr algn="ctr"/>
            <a:endParaRPr lang="en-GB" sz="1800">
              <a:solidFill>
                <a:schemeClr val="bg1"/>
              </a:solidFill>
              <a:latin typeface="Congenial"/>
            </a:endParaRPr>
          </a:p>
          <a:p>
            <a:pPr algn="ctr"/>
            <a:endParaRPr lang="en-GB" sz="1800">
              <a:solidFill>
                <a:schemeClr val="bg1"/>
              </a:solidFill>
              <a:latin typeface="Congenial"/>
            </a:endParaRPr>
          </a:p>
          <a:p>
            <a:pPr algn="ctr"/>
            <a:endParaRPr lang="en-GB" sz="1800">
              <a:solidFill>
                <a:schemeClr val="bg1"/>
              </a:solidFill>
              <a:latin typeface="Congenial"/>
            </a:endParaRPr>
          </a:p>
        </p:txBody>
      </p:sp>
      <p:sp>
        <p:nvSpPr>
          <p:cNvPr id="14" name="TextBox 13">
            <a:extLst>
              <a:ext uri="{FF2B5EF4-FFF2-40B4-BE49-F238E27FC236}">
                <a16:creationId xmlns:a16="http://schemas.microsoft.com/office/drawing/2014/main" id="{D4D16CC3-E1F2-3CB3-227F-79A8FE032E21}"/>
              </a:ext>
            </a:extLst>
          </p:cNvPr>
          <p:cNvSpPr txBox="1"/>
          <p:nvPr/>
        </p:nvSpPr>
        <p:spPr>
          <a:xfrm>
            <a:off x="5548723" y="6051455"/>
            <a:ext cx="1178413" cy="584775"/>
          </a:xfrm>
          <a:prstGeom prst="rect">
            <a:avLst/>
          </a:prstGeom>
          <a:noFill/>
          <a:effectLst>
            <a:outerShdw>
              <a:srgbClr val="000000"/>
            </a:outerShdw>
          </a:effectLst>
        </p:spPr>
        <p:txBody>
          <a:bodyPr wrap="square" lIns="91440" tIns="45720" rIns="91440" bIns="45720" rtlCol="0" anchor="t">
            <a:spAutoFit/>
          </a:bodyPr>
          <a:lstStyle/>
          <a:p>
            <a:pPr algn="ctr"/>
            <a:endParaRPr lang="en-GB" sz="3200">
              <a:solidFill>
                <a:schemeClr val="bg1"/>
              </a:solidFill>
              <a:latin typeface="Congenial"/>
            </a:endParaRPr>
          </a:p>
        </p:txBody>
      </p:sp>
      <p:sp>
        <p:nvSpPr>
          <p:cNvPr id="3" name="Rectangle: Rounded Corners 2">
            <a:extLst>
              <a:ext uri="{FF2B5EF4-FFF2-40B4-BE49-F238E27FC236}">
                <a16:creationId xmlns:a16="http://schemas.microsoft.com/office/drawing/2014/main" id="{99D02C89-0419-C982-B2C5-E23005D77C6E}"/>
              </a:ext>
            </a:extLst>
          </p:cNvPr>
          <p:cNvSpPr/>
          <p:nvPr/>
        </p:nvSpPr>
        <p:spPr>
          <a:xfrm>
            <a:off x="8519635" y="5213060"/>
            <a:ext cx="1794190" cy="467992"/>
          </a:xfrm>
          <a:prstGeom prst="roundRect">
            <a:avLst/>
          </a:prstGeom>
          <a:solidFill>
            <a:srgbClr val="40FF00"/>
          </a:solid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atin typeface="Congenial"/>
              </a:rPr>
              <a:t>VIEW MORE</a:t>
            </a:r>
          </a:p>
        </p:txBody>
      </p:sp>
      <p:sp>
        <p:nvSpPr>
          <p:cNvPr id="5" name="TextBox 4">
            <a:extLst>
              <a:ext uri="{FF2B5EF4-FFF2-40B4-BE49-F238E27FC236}">
                <a16:creationId xmlns:a16="http://schemas.microsoft.com/office/drawing/2014/main" id="{BD5C6055-4C88-3680-6787-24D1B9558F50}"/>
              </a:ext>
            </a:extLst>
          </p:cNvPr>
          <p:cNvSpPr txBox="1"/>
          <p:nvPr/>
        </p:nvSpPr>
        <p:spPr>
          <a:xfrm>
            <a:off x="830492" y="3772672"/>
            <a:ext cx="5489111" cy="1638910"/>
          </a:xfrm>
          <a:prstGeom prst="rect">
            <a:avLst/>
          </a:prstGeom>
          <a:noFill/>
          <a:effectLst>
            <a:outerShdw blurRad="63500" dist="635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GB" sz="2400">
                <a:solidFill>
                  <a:schemeClr val="bg1"/>
                </a:solidFill>
                <a:latin typeface="Congenial"/>
              </a:rPr>
              <a:t>SCORE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MISSES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SCORE/SEC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DIFFICULTY - BEGINNER</a:t>
            </a:r>
            <a:endParaRPr lang="en-GB" sz="2400">
              <a:solidFill>
                <a:schemeClr val="bg1"/>
              </a:solidFill>
            </a:endParaRPr>
          </a:p>
        </p:txBody>
      </p:sp>
      <p:sp>
        <p:nvSpPr>
          <p:cNvPr id="10" name="TextBox 9">
            <a:extLst>
              <a:ext uri="{FF2B5EF4-FFF2-40B4-BE49-F238E27FC236}">
                <a16:creationId xmlns:a16="http://schemas.microsoft.com/office/drawing/2014/main" id="{B5BF9EDD-9D05-2B11-2F67-FE30241A6398}"/>
              </a:ext>
            </a:extLst>
          </p:cNvPr>
          <p:cNvSpPr txBox="1"/>
          <p:nvPr/>
        </p:nvSpPr>
        <p:spPr>
          <a:xfrm>
            <a:off x="6794708"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1" name="TextBox 10">
            <a:extLst>
              <a:ext uri="{FF2B5EF4-FFF2-40B4-BE49-F238E27FC236}">
                <a16:creationId xmlns:a16="http://schemas.microsoft.com/office/drawing/2014/main" id="{3244F81D-9E56-6D36-332B-92472ED1A7A1}"/>
              </a:ext>
            </a:extLst>
          </p:cNvPr>
          <p:cNvSpPr txBox="1"/>
          <p:nvPr/>
        </p:nvSpPr>
        <p:spPr>
          <a:xfrm>
            <a:off x="8723470" y="4094185"/>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3" name="TextBox 12">
            <a:extLst>
              <a:ext uri="{FF2B5EF4-FFF2-40B4-BE49-F238E27FC236}">
                <a16:creationId xmlns:a16="http://schemas.microsoft.com/office/drawing/2014/main" id="{97E7F8AE-F647-52A9-F498-EE8A6B44EF91}"/>
              </a:ext>
            </a:extLst>
          </p:cNvPr>
          <p:cNvSpPr txBox="1"/>
          <p:nvPr/>
        </p:nvSpPr>
        <p:spPr>
          <a:xfrm>
            <a:off x="7107354" y="3661174"/>
            <a:ext cx="2309376" cy="707886"/>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TIME</a:t>
            </a:r>
            <a:endParaRPr lang="en-GB">
              <a:solidFill>
                <a:srgbClr val="000000"/>
              </a:solidFill>
              <a:latin typeface="Aptos" panose="02110004020202020204"/>
            </a:endParaRPr>
          </a:p>
          <a:p>
            <a:pPr algn="ctr"/>
            <a:endParaRPr lang="en-GB" sz="1600">
              <a:solidFill>
                <a:srgbClr val="FFFFFF"/>
              </a:solidFill>
              <a:latin typeface="Congenial"/>
            </a:endParaRPr>
          </a:p>
        </p:txBody>
      </p:sp>
      <p:sp>
        <p:nvSpPr>
          <p:cNvPr id="15" name="TextBox 14">
            <a:extLst>
              <a:ext uri="{FF2B5EF4-FFF2-40B4-BE49-F238E27FC236}">
                <a16:creationId xmlns:a16="http://schemas.microsoft.com/office/drawing/2014/main" id="{5F577798-C9D4-8BCE-C5CE-0FE67FB00826}"/>
              </a:ext>
            </a:extLst>
          </p:cNvPr>
          <p:cNvSpPr txBox="1"/>
          <p:nvPr/>
        </p:nvSpPr>
        <p:spPr>
          <a:xfrm>
            <a:off x="9075055" y="3666667"/>
            <a:ext cx="2309376" cy="461665"/>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SPEED</a:t>
            </a:r>
            <a:endParaRPr lang="en-GB">
              <a:solidFill>
                <a:srgbClr val="000000"/>
              </a:solidFill>
              <a:latin typeface="Aptos" panose="02110004020202020204"/>
            </a:endParaRPr>
          </a:p>
        </p:txBody>
      </p:sp>
    </p:spTree>
    <p:extLst>
      <p:ext uri="{BB962C8B-B14F-4D97-AF65-F5344CB8AC3E}">
        <p14:creationId xmlns:p14="http://schemas.microsoft.com/office/powerpoint/2010/main" val="4235253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9217-73AE-5A39-D1AA-152567110629}"/>
              </a:ext>
            </a:extLst>
          </p:cNvPr>
          <p:cNvSpPr>
            <a:spLocks noGrp="1"/>
          </p:cNvSpPr>
          <p:nvPr>
            <p:ph type="title"/>
          </p:nvPr>
        </p:nvSpPr>
        <p:spPr/>
        <p:txBody>
          <a:bodyPr/>
          <a:lstStyle/>
          <a:p>
            <a:r>
              <a:rPr lang="en-GB">
                <a:solidFill>
                  <a:srgbClr val="CEB98B"/>
                </a:solidFill>
              </a:rPr>
              <a:t>.</a:t>
            </a:r>
          </a:p>
        </p:txBody>
      </p:sp>
      <p:sp>
        <p:nvSpPr>
          <p:cNvPr id="4" name="TextBox 3">
            <a:extLst>
              <a:ext uri="{FF2B5EF4-FFF2-40B4-BE49-F238E27FC236}">
                <a16:creationId xmlns:a16="http://schemas.microsoft.com/office/drawing/2014/main" id="{E293205F-DCFF-7585-60B1-F1B9796A022C}"/>
              </a:ext>
            </a:extLst>
          </p:cNvPr>
          <p:cNvSpPr txBox="1"/>
          <p:nvPr/>
        </p:nvSpPr>
        <p:spPr>
          <a:xfrm>
            <a:off x="4280441" y="674351"/>
            <a:ext cx="3642936" cy="715089"/>
          </a:xfrm>
          <a:prstGeom prst="roundRect">
            <a:avLst/>
          </a:prstGeom>
          <a:solidFill>
            <a:schemeClr val="accent2"/>
          </a:solidFill>
          <a:ln>
            <a:solidFill>
              <a:schemeClr val="tx1"/>
            </a:solid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TUTORIAL</a:t>
            </a:r>
          </a:p>
        </p:txBody>
      </p:sp>
      <p:sp>
        <p:nvSpPr>
          <p:cNvPr id="9" name="Title 1">
            <a:extLst>
              <a:ext uri="{FF2B5EF4-FFF2-40B4-BE49-F238E27FC236}">
                <a16:creationId xmlns:a16="http://schemas.microsoft.com/office/drawing/2014/main" id="{43C9128E-4ED4-B915-515E-1E1DF01C2067}"/>
              </a:ext>
            </a:extLst>
          </p:cNvPr>
          <p:cNvSpPr txBox="1">
            <a:spLocks/>
          </p:cNvSpPr>
          <p:nvPr/>
        </p:nvSpPr>
        <p:spPr>
          <a:xfrm>
            <a:off x="1112798"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0" name="Title 1">
            <a:extLst>
              <a:ext uri="{FF2B5EF4-FFF2-40B4-BE49-F238E27FC236}">
                <a16:creationId xmlns:a16="http://schemas.microsoft.com/office/drawing/2014/main" id="{D8CB3933-277A-FB26-A4A7-59ABF5180090}"/>
              </a:ext>
            </a:extLst>
          </p:cNvPr>
          <p:cNvSpPr txBox="1">
            <a:spLocks/>
          </p:cNvSpPr>
          <p:nvPr/>
        </p:nvSpPr>
        <p:spPr>
          <a:xfrm>
            <a:off x="4514967"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1" name="Title 1">
            <a:extLst>
              <a:ext uri="{FF2B5EF4-FFF2-40B4-BE49-F238E27FC236}">
                <a16:creationId xmlns:a16="http://schemas.microsoft.com/office/drawing/2014/main" id="{CAFD2ED8-40CD-23E7-7C83-DA3C8F29FEEF}"/>
              </a:ext>
            </a:extLst>
          </p:cNvPr>
          <p:cNvSpPr txBox="1">
            <a:spLocks/>
          </p:cNvSpPr>
          <p:nvPr/>
        </p:nvSpPr>
        <p:spPr>
          <a:xfrm>
            <a:off x="7917136" y="1918466"/>
            <a:ext cx="3169534" cy="4215400"/>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2" name="TextBox 11">
            <a:extLst>
              <a:ext uri="{FF2B5EF4-FFF2-40B4-BE49-F238E27FC236}">
                <a16:creationId xmlns:a16="http://schemas.microsoft.com/office/drawing/2014/main" id="{3601990B-80ED-62DE-CD8C-2C2BD4DCDE44}"/>
              </a:ext>
            </a:extLst>
          </p:cNvPr>
          <p:cNvSpPr txBox="1"/>
          <p:nvPr/>
        </p:nvSpPr>
        <p:spPr>
          <a:xfrm>
            <a:off x="1361228"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SEE!</a:t>
            </a:r>
          </a:p>
        </p:txBody>
      </p:sp>
      <p:sp>
        <p:nvSpPr>
          <p:cNvPr id="14" name="TextBox 13">
            <a:extLst>
              <a:ext uri="{FF2B5EF4-FFF2-40B4-BE49-F238E27FC236}">
                <a16:creationId xmlns:a16="http://schemas.microsoft.com/office/drawing/2014/main" id="{C8110EB1-569D-EA04-426D-4C8FDB89EABC}"/>
              </a:ext>
            </a:extLst>
          </p:cNvPr>
          <p:cNvSpPr txBox="1"/>
          <p:nvPr/>
        </p:nvSpPr>
        <p:spPr>
          <a:xfrm>
            <a:off x="4763397"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WACK!</a:t>
            </a:r>
          </a:p>
        </p:txBody>
      </p:sp>
      <p:sp>
        <p:nvSpPr>
          <p:cNvPr id="15" name="TextBox 14">
            <a:extLst>
              <a:ext uri="{FF2B5EF4-FFF2-40B4-BE49-F238E27FC236}">
                <a16:creationId xmlns:a16="http://schemas.microsoft.com/office/drawing/2014/main" id="{1EE10826-8C4F-9EFA-B152-1B7A11682D80}"/>
              </a:ext>
            </a:extLst>
          </p:cNvPr>
          <p:cNvSpPr txBox="1"/>
          <p:nvPr/>
        </p:nvSpPr>
        <p:spPr>
          <a:xfrm>
            <a:off x="8165566" y="2080295"/>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REPEAT!</a:t>
            </a:r>
          </a:p>
        </p:txBody>
      </p:sp>
      <p:pic>
        <p:nvPicPr>
          <p:cNvPr id="6" name="Graphic 5" descr="Hammer1 with solid fill">
            <a:extLst>
              <a:ext uri="{FF2B5EF4-FFF2-40B4-BE49-F238E27FC236}">
                <a16:creationId xmlns:a16="http://schemas.microsoft.com/office/drawing/2014/main" id="{09A8E4CA-CBF3-7364-60B0-833DD9B23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3645" y="2789349"/>
            <a:ext cx="1933977" cy="1923245"/>
          </a:xfrm>
          <a:prstGeom prst="rect">
            <a:avLst/>
          </a:prstGeom>
        </p:spPr>
      </p:pic>
      <p:pic>
        <p:nvPicPr>
          <p:cNvPr id="7" name="Graphic 6" descr="Eye with solid fill">
            <a:extLst>
              <a:ext uri="{FF2B5EF4-FFF2-40B4-BE49-F238E27FC236}">
                <a16:creationId xmlns:a16="http://schemas.microsoft.com/office/drawing/2014/main" id="{A295CA3E-0664-25A8-8311-94B927341C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4152" y="2649828"/>
            <a:ext cx="2159357" cy="2202287"/>
          </a:xfrm>
          <a:prstGeom prst="rect">
            <a:avLst/>
          </a:prstGeom>
        </p:spPr>
      </p:pic>
      <p:pic>
        <p:nvPicPr>
          <p:cNvPr id="8" name="Graphic 7" descr="Repeat with solid fill">
            <a:extLst>
              <a:ext uri="{FF2B5EF4-FFF2-40B4-BE49-F238E27FC236}">
                <a16:creationId xmlns:a16="http://schemas.microsoft.com/office/drawing/2014/main" id="{C02943AA-D837-3F09-660F-ED16A19E2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0941" y="2875208"/>
            <a:ext cx="1783723" cy="1751526"/>
          </a:xfrm>
          <a:prstGeom prst="rect">
            <a:avLst/>
          </a:prstGeom>
        </p:spPr>
      </p:pic>
      <p:sp>
        <p:nvSpPr>
          <p:cNvPr id="13" name="TextBox 12">
            <a:extLst>
              <a:ext uri="{FF2B5EF4-FFF2-40B4-BE49-F238E27FC236}">
                <a16:creationId xmlns:a16="http://schemas.microsoft.com/office/drawing/2014/main" id="{CA6709C4-0333-55D8-9EFD-10C23389911E}"/>
              </a:ext>
            </a:extLst>
          </p:cNvPr>
          <p:cNvSpPr txBox="1"/>
          <p:nvPr/>
        </p:nvSpPr>
        <p:spPr>
          <a:xfrm>
            <a:off x="1233061" y="4799658"/>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FIRST IDENTIFY THE MOLES POSITION</a:t>
            </a:r>
            <a:endParaRPr lang="en-US">
              <a:solidFill>
                <a:schemeClr val="bg1"/>
              </a:solidFill>
            </a:endParaRPr>
          </a:p>
        </p:txBody>
      </p:sp>
      <p:sp>
        <p:nvSpPr>
          <p:cNvPr id="16" name="TextBox 15">
            <a:extLst>
              <a:ext uri="{FF2B5EF4-FFF2-40B4-BE49-F238E27FC236}">
                <a16:creationId xmlns:a16="http://schemas.microsoft.com/office/drawing/2014/main" id="{05CDEA52-B217-41AB-80B9-9B2563E4A8A0}"/>
              </a:ext>
            </a:extLst>
          </p:cNvPr>
          <p:cNvSpPr txBox="1"/>
          <p:nvPr/>
        </p:nvSpPr>
        <p:spPr>
          <a:xfrm>
            <a:off x="4656695" y="4799658"/>
            <a:ext cx="28771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SWIPE TO THE MOLE AND WACK AS QUICKLY AS YOU CAN</a:t>
            </a:r>
          </a:p>
        </p:txBody>
      </p:sp>
      <p:sp>
        <p:nvSpPr>
          <p:cNvPr id="17" name="TextBox 16">
            <a:extLst>
              <a:ext uri="{FF2B5EF4-FFF2-40B4-BE49-F238E27FC236}">
                <a16:creationId xmlns:a16="http://schemas.microsoft.com/office/drawing/2014/main" id="{47075857-60D5-E37C-F70B-D2194468DB36}"/>
              </a:ext>
            </a:extLst>
          </p:cNvPr>
          <p:cNvSpPr txBox="1"/>
          <p:nvPr/>
        </p:nvSpPr>
        <p:spPr>
          <a:xfrm>
            <a:off x="8052618" y="4797107"/>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REPEAT UNTIL THE GAME CONCLUDES</a:t>
            </a:r>
          </a:p>
        </p:txBody>
      </p:sp>
    </p:spTree>
    <p:extLst>
      <p:ext uri="{BB962C8B-B14F-4D97-AF65-F5344CB8AC3E}">
        <p14:creationId xmlns:p14="http://schemas.microsoft.com/office/powerpoint/2010/main" val="393399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brown animal with long whiskers&#10;&#10;AI-generated content may be incorrect.">
            <a:extLst>
              <a:ext uri="{FF2B5EF4-FFF2-40B4-BE49-F238E27FC236}">
                <a16:creationId xmlns:a16="http://schemas.microsoft.com/office/drawing/2014/main" id="{F47C91BB-DD53-C1F6-0161-17412D7C742C}"/>
              </a:ext>
            </a:extLst>
          </p:cNvPr>
          <p:cNvPicPr>
            <a:picLocks noChangeAspect="1"/>
          </p:cNvPicPr>
          <p:nvPr/>
        </p:nvPicPr>
        <p:blipFill>
          <a:blip r:embed="rId2"/>
          <a:stretch>
            <a:fillRect/>
          </a:stretch>
        </p:blipFill>
        <p:spPr>
          <a:xfrm>
            <a:off x="4977487" y="-76309"/>
            <a:ext cx="2237047" cy="2070093"/>
          </a:xfrm>
          <a:prstGeom prst="rect">
            <a:avLst/>
          </a:prstGeom>
        </p:spPr>
      </p:pic>
      <p:pic>
        <p:nvPicPr>
          <p:cNvPr id="4" name="Picture 3" descr="A brown animal with long whiskers&#10;&#10;AI-generated content may be incorrect.">
            <a:extLst>
              <a:ext uri="{FF2B5EF4-FFF2-40B4-BE49-F238E27FC236}">
                <a16:creationId xmlns:a16="http://schemas.microsoft.com/office/drawing/2014/main" id="{2574AE06-94EC-B571-75CE-FA0C80B4CA07}"/>
              </a:ext>
            </a:extLst>
          </p:cNvPr>
          <p:cNvPicPr>
            <a:picLocks noChangeAspect="1"/>
          </p:cNvPicPr>
          <p:nvPr/>
        </p:nvPicPr>
        <p:blipFill>
          <a:blip r:embed="rId2"/>
          <a:stretch>
            <a:fillRect/>
          </a:stretch>
        </p:blipFill>
        <p:spPr>
          <a:xfrm>
            <a:off x="2399113" y="3127469"/>
            <a:ext cx="2237047" cy="2070093"/>
          </a:xfrm>
          <a:prstGeom prst="rect">
            <a:avLst/>
          </a:prstGeom>
        </p:spPr>
      </p:pic>
      <p:pic>
        <p:nvPicPr>
          <p:cNvPr id="6" name="Picture 5" descr="A brown animal with long whiskers&#10;&#10;AI-generated content may be incorrect.">
            <a:extLst>
              <a:ext uri="{FF2B5EF4-FFF2-40B4-BE49-F238E27FC236}">
                <a16:creationId xmlns:a16="http://schemas.microsoft.com/office/drawing/2014/main" id="{41E5E280-E6CB-ABA4-B7E4-2A1DC3644B01}"/>
              </a:ext>
            </a:extLst>
          </p:cNvPr>
          <p:cNvPicPr>
            <a:picLocks noChangeAspect="1"/>
          </p:cNvPicPr>
          <p:nvPr/>
        </p:nvPicPr>
        <p:blipFill>
          <a:blip r:embed="rId2"/>
          <a:stretch>
            <a:fillRect/>
          </a:stretch>
        </p:blipFill>
        <p:spPr>
          <a:xfrm>
            <a:off x="9421680" y="4162516"/>
            <a:ext cx="2237047" cy="2070093"/>
          </a:xfrm>
          <a:prstGeom prst="rect">
            <a:avLst/>
          </a:prstGeom>
        </p:spPr>
      </p:pic>
      <p:pic>
        <p:nvPicPr>
          <p:cNvPr id="7" name="Graphic 6" descr="Arrow: Straight with solid fill">
            <a:extLst>
              <a:ext uri="{FF2B5EF4-FFF2-40B4-BE49-F238E27FC236}">
                <a16:creationId xmlns:a16="http://schemas.microsoft.com/office/drawing/2014/main" id="{6863053B-D20C-8CD6-72FF-31FBC3F54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220000">
            <a:off x="4767932" y="4244435"/>
            <a:ext cx="4484914" cy="914400"/>
          </a:xfrm>
          <a:prstGeom prst="rect">
            <a:avLst/>
          </a:prstGeom>
        </p:spPr>
      </p:pic>
      <p:sp>
        <p:nvSpPr>
          <p:cNvPr id="8" name="Rectangle: Rounded Corners 7">
            <a:extLst>
              <a:ext uri="{FF2B5EF4-FFF2-40B4-BE49-F238E27FC236}">
                <a16:creationId xmlns:a16="http://schemas.microsoft.com/office/drawing/2014/main" id="{55AAB186-E0BC-F4FA-114A-38431864A286}"/>
              </a:ext>
            </a:extLst>
          </p:cNvPr>
          <p:cNvSpPr/>
          <p:nvPr/>
        </p:nvSpPr>
        <p:spPr>
          <a:xfrm>
            <a:off x="6876111" y="2732925"/>
            <a:ext cx="4356824" cy="1452892"/>
          </a:xfrm>
          <a:prstGeom prst="roundRect">
            <a:avLst/>
          </a:prstGeom>
          <a:solidFill>
            <a:srgbClr val="000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latin typeface="Congenial"/>
              </a:rPr>
              <a:t>IF YOU OUT PREFORM FITTS' LAWS PREDICTION YOU GET MORE POINTS!</a:t>
            </a:r>
          </a:p>
        </p:txBody>
      </p:sp>
      <p:pic>
        <p:nvPicPr>
          <p:cNvPr id="10" name="Graphic 9" descr="Cursor with solid fill">
            <a:extLst>
              <a:ext uri="{FF2B5EF4-FFF2-40B4-BE49-F238E27FC236}">
                <a16:creationId xmlns:a16="http://schemas.microsoft.com/office/drawing/2014/main" id="{44E3931E-FEC4-ABFC-52D5-8B2C8AC166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3164" y="5303982"/>
            <a:ext cx="914400" cy="914400"/>
          </a:xfrm>
          <a:prstGeom prst="rect">
            <a:avLst/>
          </a:prstGeom>
        </p:spPr>
      </p:pic>
      <p:pic>
        <p:nvPicPr>
          <p:cNvPr id="11" name="Graphic 10" descr="Cursor with solid fill">
            <a:extLst>
              <a:ext uri="{FF2B5EF4-FFF2-40B4-BE49-F238E27FC236}">
                <a16:creationId xmlns:a16="http://schemas.microsoft.com/office/drawing/2014/main" id="{4D937300-F837-49A7-221D-9566FB211D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0709" y="4380345"/>
            <a:ext cx="914400" cy="914400"/>
          </a:xfrm>
          <a:prstGeom prst="rect">
            <a:avLst/>
          </a:prstGeom>
        </p:spPr>
      </p:pic>
      <p:sp>
        <p:nvSpPr>
          <p:cNvPr id="16" name="Title 15">
            <a:extLst>
              <a:ext uri="{FF2B5EF4-FFF2-40B4-BE49-F238E27FC236}">
                <a16:creationId xmlns:a16="http://schemas.microsoft.com/office/drawing/2014/main" id="{5488DC9E-D8AE-2A93-7E8A-726C23D56D4B}"/>
              </a:ext>
            </a:extLst>
          </p:cNvPr>
          <p:cNvSpPr>
            <a:spLocks noGrp="1"/>
          </p:cNvSpPr>
          <p:nvPr>
            <p:ph type="title"/>
          </p:nvPr>
        </p:nvSpPr>
        <p:spPr>
          <a:xfrm>
            <a:off x="4059382" y="1358034"/>
            <a:ext cx="4084782" cy="1060017"/>
          </a:xfrm>
          <a:prstGeom prst="roundRect">
            <a:avLst/>
          </a:prstGeom>
          <a:solidFill>
            <a:schemeClr val="accent2"/>
          </a:solidFill>
          <a:ln>
            <a:solidFill>
              <a:schemeClr val="tx1"/>
            </a:solidFill>
          </a:ln>
          <a:effectLst>
            <a:outerShdw blurRad="63500" dist="38100" dir="5460000">
              <a:srgbClr val="000000"/>
            </a:outerShdw>
          </a:effectLst>
        </p:spPr>
        <p:txBody>
          <a:bodyPr vert="horz" lIns="91440" tIns="45720" rIns="91440" bIns="45720" rtlCol="0" anchor="ctr">
            <a:normAutofit/>
          </a:bodyPr>
          <a:lstStyle/>
          <a:p>
            <a:pPr algn="ctr"/>
            <a:r>
              <a:rPr lang="en-GB">
                <a:solidFill>
                  <a:schemeClr val="bg1"/>
                </a:solidFill>
                <a:latin typeface="Congenial"/>
              </a:rPr>
              <a:t>QUICK TIP</a:t>
            </a:r>
            <a:endParaRPr lang="en-US">
              <a:solidFill>
                <a:schemeClr val="bg1"/>
              </a:solidFill>
              <a:latin typeface="Congenial"/>
            </a:endParaRPr>
          </a:p>
        </p:txBody>
      </p:sp>
      <p:pic>
        <p:nvPicPr>
          <p:cNvPr id="18" name="Picture 17" descr="A brown animal with long whiskers&#10;&#10;AI-generated content may be incorrect.">
            <a:extLst>
              <a:ext uri="{FF2B5EF4-FFF2-40B4-BE49-F238E27FC236}">
                <a16:creationId xmlns:a16="http://schemas.microsoft.com/office/drawing/2014/main" id="{0C421394-07FD-487E-0830-7A02DD1FB768}"/>
              </a:ext>
            </a:extLst>
          </p:cNvPr>
          <p:cNvPicPr>
            <a:picLocks noChangeAspect="1"/>
          </p:cNvPicPr>
          <p:nvPr/>
        </p:nvPicPr>
        <p:blipFill>
          <a:blip r:embed="rId2"/>
          <a:stretch>
            <a:fillRect/>
          </a:stretch>
        </p:blipFill>
        <p:spPr>
          <a:xfrm>
            <a:off x="1085365" y="4832969"/>
            <a:ext cx="1356375" cy="1258126"/>
          </a:xfrm>
          <a:prstGeom prst="rect">
            <a:avLst/>
          </a:prstGeom>
        </p:spPr>
      </p:pic>
      <p:pic>
        <p:nvPicPr>
          <p:cNvPr id="19" name="Graphic 18" descr="Arrow: Straight with solid fill">
            <a:extLst>
              <a:ext uri="{FF2B5EF4-FFF2-40B4-BE49-F238E27FC236}">
                <a16:creationId xmlns:a16="http://schemas.microsoft.com/office/drawing/2014/main" id="{EEE44340-239B-2A2A-13E8-9FA1E0AD5B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023" y="5179617"/>
            <a:ext cx="5131459" cy="914400"/>
          </a:xfrm>
          <a:prstGeom prst="rect">
            <a:avLst/>
          </a:prstGeom>
        </p:spPr>
      </p:pic>
      <p:pic>
        <p:nvPicPr>
          <p:cNvPr id="20" name="Graphic 19" descr="Cursor with solid fill">
            <a:extLst>
              <a:ext uri="{FF2B5EF4-FFF2-40B4-BE49-F238E27FC236}">
                <a16:creationId xmlns:a16="http://schemas.microsoft.com/office/drawing/2014/main" id="{880CAF67-3531-0F2A-2210-4D72B6B4D6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9527" y="5465618"/>
            <a:ext cx="914400" cy="914400"/>
          </a:xfrm>
          <a:prstGeom prst="rect">
            <a:avLst/>
          </a:prstGeom>
        </p:spPr>
      </p:pic>
    </p:spTree>
    <p:extLst>
      <p:ext uri="{BB962C8B-B14F-4D97-AF65-F5344CB8AC3E}">
        <p14:creationId xmlns:p14="http://schemas.microsoft.com/office/powerpoint/2010/main" val="255552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B9E94E-04EA-5BD9-276D-C29ADF8BE97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E1F954C-2A6B-1151-AF63-3BC2362B8BE3}"/>
              </a:ext>
            </a:extLst>
          </p:cNvPr>
          <p:cNvSpPr txBox="1">
            <a:spLocks/>
          </p:cNvSpPr>
          <p:nvPr/>
        </p:nvSpPr>
        <p:spPr>
          <a:xfrm>
            <a:off x="4070798" y="3232820"/>
            <a:ext cx="4043966" cy="778211"/>
          </a:xfrm>
          <a:prstGeom prst="roundRect">
            <a:avLst/>
          </a:prstGeom>
          <a:solidFill>
            <a:srgbClr val="F8E4BF"/>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t>MULTIPLAYER</a:t>
            </a:r>
          </a:p>
        </p:txBody>
      </p:sp>
      <p:pic>
        <p:nvPicPr>
          <p:cNvPr id="6" name="Picture 5" descr="A brown animal with long whiskers&#10;&#10;AI-generated content may be incorrect.">
            <a:extLst>
              <a:ext uri="{FF2B5EF4-FFF2-40B4-BE49-F238E27FC236}">
                <a16:creationId xmlns:a16="http://schemas.microsoft.com/office/drawing/2014/main" id="{53D6633B-978A-64D7-835A-B67249B6B7A1}"/>
              </a:ext>
            </a:extLst>
          </p:cNvPr>
          <p:cNvPicPr>
            <a:picLocks noChangeAspect="1"/>
          </p:cNvPicPr>
          <p:nvPr/>
        </p:nvPicPr>
        <p:blipFill>
          <a:blip r:embed="rId2"/>
          <a:stretch>
            <a:fillRect/>
          </a:stretch>
        </p:blipFill>
        <p:spPr>
          <a:xfrm>
            <a:off x="4977487" y="849666"/>
            <a:ext cx="2237047" cy="2070093"/>
          </a:xfrm>
          <a:prstGeom prst="rect">
            <a:avLst/>
          </a:prstGeom>
        </p:spPr>
      </p:pic>
      <p:sp>
        <p:nvSpPr>
          <p:cNvPr id="2" name="Title 1">
            <a:extLst>
              <a:ext uri="{FF2B5EF4-FFF2-40B4-BE49-F238E27FC236}">
                <a16:creationId xmlns:a16="http://schemas.microsoft.com/office/drawing/2014/main" id="{67A3C855-5766-3790-3C31-FEE1A0565015}"/>
              </a:ext>
            </a:extLst>
          </p:cNvPr>
          <p:cNvSpPr>
            <a:spLocks noGrp="1"/>
          </p:cNvSpPr>
          <p:nvPr>
            <p:ph type="title"/>
          </p:nvPr>
        </p:nvSpPr>
        <p:spPr>
          <a:xfrm>
            <a:off x="4068652" y="2307686"/>
            <a:ext cx="4043965" cy="778212"/>
          </a:xfrm>
          <a:prstGeom prst="roundRect">
            <a:avLst/>
          </a:prstGeom>
          <a:solidFill>
            <a:srgbClr val="F8E4BF"/>
          </a:solidFill>
          <a:ln>
            <a:solidFill>
              <a:schemeClr val="tx1"/>
            </a:solidFill>
          </a:ln>
          <a:effectLst>
            <a:outerShdw blurRad="63500" dist="63500" dir="5460000">
              <a:srgbClr val="000000"/>
            </a:outerShdw>
          </a:effectLst>
        </p:spPr>
        <p:txBody>
          <a:bodyPr/>
          <a:lstStyle/>
          <a:p>
            <a:pPr algn="ctr"/>
            <a:r>
              <a:rPr lang="en-GB"/>
              <a:t>SINGLE PLAYER</a:t>
            </a:r>
          </a:p>
        </p:txBody>
      </p:sp>
      <p:pic>
        <p:nvPicPr>
          <p:cNvPr id="3" name="Graphic 2" descr="Exit with solid fill">
            <a:extLst>
              <a:ext uri="{FF2B5EF4-FFF2-40B4-BE49-F238E27FC236}">
                <a16:creationId xmlns:a16="http://schemas.microsoft.com/office/drawing/2014/main" id="{8298B792-2921-89B9-5690-C67F849355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16" y="202842"/>
            <a:ext cx="667555" cy="646091"/>
          </a:xfrm>
          <a:prstGeom prst="rect">
            <a:avLst/>
          </a:prstGeom>
        </p:spPr>
      </p:pic>
      <p:pic>
        <p:nvPicPr>
          <p:cNvPr id="10" name="Graphic 9" descr="Music notes with solid fill">
            <a:extLst>
              <a:ext uri="{FF2B5EF4-FFF2-40B4-BE49-F238E27FC236}">
                <a16:creationId xmlns:a16="http://schemas.microsoft.com/office/drawing/2014/main" id="{27EBF42A-5CDA-A48D-CEE7-627BBB5181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647" y="203520"/>
            <a:ext cx="673262" cy="644326"/>
          </a:xfrm>
          <a:prstGeom prst="rect">
            <a:avLst/>
          </a:prstGeom>
        </p:spPr>
      </p:pic>
      <p:sp>
        <p:nvSpPr>
          <p:cNvPr id="8" name="Title 12">
            <a:extLst>
              <a:ext uri="{FF2B5EF4-FFF2-40B4-BE49-F238E27FC236}">
                <a16:creationId xmlns:a16="http://schemas.microsoft.com/office/drawing/2014/main" id="{9A5C592A-28F1-224C-2720-A81197311632}"/>
              </a:ext>
            </a:extLst>
          </p:cNvPr>
          <p:cNvSpPr txBox="1">
            <a:spLocks/>
          </p:cNvSpPr>
          <p:nvPr/>
        </p:nvSpPr>
        <p:spPr>
          <a:xfrm>
            <a:off x="438601" y="6115232"/>
            <a:ext cx="1192004" cy="496045"/>
          </a:xfrm>
          <a:prstGeom prst="roundRect">
            <a:avLst/>
          </a:prstGeom>
          <a:solidFill>
            <a:srgbClr val="F8E4BF"/>
          </a:solidFill>
          <a:ln>
            <a:solidFill>
              <a:schemeClr val="tx1"/>
            </a:solidFill>
          </a:ln>
          <a:effectLst>
            <a:outerShdw blurRad="63500" dist="762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a:latin typeface="Congenial"/>
              </a:rPr>
              <a:t>BACK</a:t>
            </a:r>
            <a:endParaRPr lang="en-US" sz="2400">
              <a:latin typeface="Congenial"/>
            </a:endParaRPr>
          </a:p>
        </p:txBody>
      </p:sp>
      <p:sp>
        <p:nvSpPr>
          <p:cNvPr id="11" name="Title 1">
            <a:extLst>
              <a:ext uri="{FF2B5EF4-FFF2-40B4-BE49-F238E27FC236}">
                <a16:creationId xmlns:a16="http://schemas.microsoft.com/office/drawing/2014/main" id="{2B940028-F9E9-34EE-B40D-EF60EEA039DD}"/>
              </a:ext>
            </a:extLst>
          </p:cNvPr>
          <p:cNvSpPr txBox="1">
            <a:spLocks/>
          </p:cNvSpPr>
          <p:nvPr/>
        </p:nvSpPr>
        <p:spPr>
          <a:xfrm>
            <a:off x="4070798" y="4155805"/>
            <a:ext cx="4043966" cy="778211"/>
          </a:xfrm>
          <a:prstGeom prst="roundRect">
            <a:avLst/>
          </a:prstGeom>
          <a:solidFill>
            <a:srgbClr val="F8E4BF"/>
          </a:solidFill>
          <a:ln>
            <a:solidFill>
              <a:schemeClr val="tx1"/>
            </a:solidFill>
          </a:ln>
          <a:effectLst>
            <a:outerShdw blurRad="63500" dist="63500" dir="546000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t>LOCAL</a:t>
            </a:r>
          </a:p>
        </p:txBody>
      </p:sp>
      <p:pic>
        <p:nvPicPr>
          <p:cNvPr id="4" name="Graphic 3" descr="Questions outline">
            <a:extLst>
              <a:ext uri="{FF2B5EF4-FFF2-40B4-BE49-F238E27FC236}">
                <a16:creationId xmlns:a16="http://schemas.microsoft.com/office/drawing/2014/main" id="{BABCD1D4-0F8A-556D-D7CC-651251A5F3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665" y="716692"/>
            <a:ext cx="3447535" cy="3447535"/>
          </a:xfrm>
          <a:prstGeom prst="rect">
            <a:avLst/>
          </a:prstGeom>
        </p:spPr>
      </p:pic>
    </p:spTree>
    <p:extLst>
      <p:ext uri="{BB962C8B-B14F-4D97-AF65-F5344CB8AC3E}">
        <p14:creationId xmlns:p14="http://schemas.microsoft.com/office/powerpoint/2010/main" val="27179885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C128-B9F7-6334-8DB8-A76A43B74E3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B7269E5-4D75-28B4-F3F5-46DB9CE1B685}"/>
              </a:ext>
            </a:extLst>
          </p:cNvPr>
          <p:cNvSpPr/>
          <p:nvPr/>
        </p:nvSpPr>
        <p:spPr>
          <a:xfrm>
            <a:off x="584273" y="1565526"/>
            <a:ext cx="2598344" cy="4283911"/>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A92B086-25D1-639A-0367-0EB574794986}"/>
              </a:ext>
            </a:extLst>
          </p:cNvPr>
          <p:cNvSpPr txBox="1"/>
          <p:nvPr/>
        </p:nvSpPr>
        <p:spPr>
          <a:xfrm>
            <a:off x="712996" y="4237259"/>
            <a:ext cx="2319125" cy="1015663"/>
          </a:xfrm>
          <a:prstGeom prst="rect">
            <a:avLst/>
          </a:prstGeom>
          <a:noFill/>
        </p:spPr>
        <p:txBody>
          <a:bodyPr wrap="square" lIns="91440" tIns="45720" rIns="91440" bIns="45720" rtlCol="0" anchor="t">
            <a:spAutoFit/>
          </a:bodyPr>
          <a:lstStyle/>
          <a:p>
            <a:pPr algn="ctr"/>
            <a:r>
              <a:rPr lang="en-GB" sz="1200">
                <a:latin typeface="Congenial"/>
              </a:rPr>
              <a:t>This mode is made for first time players as well as young students. Targets are easier to whack; disappear slower and appear larger on screen.</a:t>
            </a:r>
          </a:p>
        </p:txBody>
      </p:sp>
      <p:sp>
        <p:nvSpPr>
          <p:cNvPr id="13" name="Rectangle: Rounded Corners 12">
            <a:extLst>
              <a:ext uri="{FF2B5EF4-FFF2-40B4-BE49-F238E27FC236}">
                <a16:creationId xmlns:a16="http://schemas.microsoft.com/office/drawing/2014/main" id="{1B640B97-9976-F26A-01C4-CC031C1201B2}"/>
              </a:ext>
            </a:extLst>
          </p:cNvPr>
          <p:cNvSpPr/>
          <p:nvPr/>
        </p:nvSpPr>
        <p:spPr>
          <a:xfrm>
            <a:off x="9046439" y="1565523"/>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B32BC92-C1AA-F939-12E8-57A9FCEADAA2}"/>
              </a:ext>
            </a:extLst>
          </p:cNvPr>
          <p:cNvSpPr txBox="1"/>
          <p:nvPr/>
        </p:nvSpPr>
        <p:spPr>
          <a:xfrm>
            <a:off x="9187011" y="4240450"/>
            <a:ext cx="2317198" cy="1015663"/>
          </a:xfrm>
          <a:prstGeom prst="rect">
            <a:avLst/>
          </a:prstGeom>
          <a:noFill/>
        </p:spPr>
        <p:txBody>
          <a:bodyPr wrap="square" lIns="91440" tIns="45720" rIns="91440" bIns="45720" rtlCol="0" anchor="t">
            <a:spAutoFit/>
          </a:bodyPr>
          <a:lstStyle/>
          <a:p>
            <a:pPr algn="ctr"/>
            <a:r>
              <a:rPr lang="en-GB" sz="1200">
                <a:latin typeface="Congenial"/>
              </a:rPr>
              <a:t>Accessibility mode supports a variety of augmentative input devices. Targets are large, and additional visual and audio elements guide players.</a:t>
            </a:r>
          </a:p>
        </p:txBody>
      </p:sp>
      <p:sp>
        <p:nvSpPr>
          <p:cNvPr id="17" name="Rectangle: Rounded Corners 16">
            <a:extLst>
              <a:ext uri="{FF2B5EF4-FFF2-40B4-BE49-F238E27FC236}">
                <a16:creationId xmlns:a16="http://schemas.microsoft.com/office/drawing/2014/main" id="{07E0B9F8-593B-8B9C-7B08-60114A7E9945}"/>
              </a:ext>
            </a:extLst>
          </p:cNvPr>
          <p:cNvSpPr/>
          <p:nvPr/>
        </p:nvSpPr>
        <p:spPr>
          <a:xfrm>
            <a:off x="6213365" y="1565524"/>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3F4D1B4-7404-1C41-F5F2-578720EBEB66}"/>
              </a:ext>
            </a:extLst>
          </p:cNvPr>
          <p:cNvSpPr txBox="1"/>
          <p:nvPr/>
        </p:nvSpPr>
        <p:spPr>
          <a:xfrm>
            <a:off x="6342087" y="4236399"/>
            <a:ext cx="2319125" cy="830997"/>
          </a:xfrm>
          <a:prstGeom prst="rect">
            <a:avLst/>
          </a:prstGeom>
          <a:noFill/>
        </p:spPr>
        <p:txBody>
          <a:bodyPr wrap="square" lIns="91440" tIns="45720" rIns="91440" bIns="45720" rtlCol="0" anchor="t">
            <a:spAutoFit/>
          </a:bodyPr>
          <a:lstStyle/>
          <a:p>
            <a:pPr algn="ctr"/>
            <a:r>
              <a:rPr lang="en-GB" sz="1200">
                <a:latin typeface="Congenial"/>
              </a:rPr>
              <a:t>Advanced is tailored for players who desire the highest level of challenge and want to top the leaderboards.</a:t>
            </a:r>
            <a:endParaRPr lang="en-US" sz="1200">
              <a:latin typeface="Congenial"/>
            </a:endParaRPr>
          </a:p>
        </p:txBody>
      </p:sp>
      <p:pic>
        <p:nvPicPr>
          <p:cNvPr id="20" name="Picture 19" descr="A cartoon of a person hitting a hammer in a video game&#10;&#10;AI-generated content may be incorrect.">
            <a:extLst>
              <a:ext uri="{FF2B5EF4-FFF2-40B4-BE49-F238E27FC236}">
                <a16:creationId xmlns:a16="http://schemas.microsoft.com/office/drawing/2014/main" id="{94C859A0-08FC-800D-DC42-CBC9DB23A4F8}"/>
              </a:ext>
            </a:extLst>
          </p:cNvPr>
          <p:cNvPicPr>
            <a:picLocks noChangeAspect="1"/>
          </p:cNvPicPr>
          <p:nvPr/>
        </p:nvPicPr>
        <p:blipFill>
          <a:blip r:embed="rId3"/>
          <a:srcRect t="296" r="592" b="-38"/>
          <a:stretch/>
        </p:blipFill>
        <p:spPr>
          <a:xfrm>
            <a:off x="6594022" y="1875064"/>
            <a:ext cx="1823389" cy="1829517"/>
          </a:xfrm>
          <a:prstGeom prst="rect">
            <a:avLst/>
          </a:prstGeom>
        </p:spPr>
      </p:pic>
      <p:pic>
        <p:nvPicPr>
          <p:cNvPr id="22" name="Picture 21" descr="A person in a wheelchair playing a video game&#10;&#10;AI-generated content may be incorrect.">
            <a:extLst>
              <a:ext uri="{FF2B5EF4-FFF2-40B4-BE49-F238E27FC236}">
                <a16:creationId xmlns:a16="http://schemas.microsoft.com/office/drawing/2014/main" id="{48D2C526-CF38-72A9-8AD5-3BE55213364B}"/>
              </a:ext>
            </a:extLst>
          </p:cNvPr>
          <p:cNvPicPr>
            <a:picLocks noChangeAspect="1"/>
          </p:cNvPicPr>
          <p:nvPr/>
        </p:nvPicPr>
        <p:blipFill>
          <a:blip r:embed="rId4"/>
          <a:stretch>
            <a:fillRect/>
          </a:stretch>
        </p:blipFill>
        <p:spPr>
          <a:xfrm>
            <a:off x="9429751" y="1875065"/>
            <a:ext cx="1828801" cy="1828801"/>
          </a:xfrm>
          <a:prstGeom prst="rect">
            <a:avLst/>
          </a:prstGeom>
        </p:spPr>
      </p:pic>
      <p:pic>
        <p:nvPicPr>
          <p:cNvPr id="25" name="Picture 24" descr="A cartoon child playing a video game&#10;&#10;AI-generated content may be incorrect.">
            <a:extLst>
              <a:ext uri="{FF2B5EF4-FFF2-40B4-BE49-F238E27FC236}">
                <a16:creationId xmlns:a16="http://schemas.microsoft.com/office/drawing/2014/main" id="{35E57DB7-55CC-1306-9C54-CB7998EE45D2}"/>
              </a:ext>
            </a:extLst>
          </p:cNvPr>
          <p:cNvPicPr>
            <a:picLocks noChangeAspect="1"/>
          </p:cNvPicPr>
          <p:nvPr/>
        </p:nvPicPr>
        <p:blipFill>
          <a:blip r:embed="rId5"/>
          <a:srcRect r="-599" b="-937"/>
          <a:stretch/>
        </p:blipFill>
        <p:spPr>
          <a:xfrm>
            <a:off x="960664" y="1875064"/>
            <a:ext cx="1834276" cy="1840440"/>
          </a:xfrm>
          <a:prstGeom prst="rect">
            <a:avLst/>
          </a:prstGeom>
        </p:spPr>
      </p:pic>
      <p:sp>
        <p:nvSpPr>
          <p:cNvPr id="28" name="TextBox 27">
            <a:extLst>
              <a:ext uri="{FF2B5EF4-FFF2-40B4-BE49-F238E27FC236}">
                <a16:creationId xmlns:a16="http://schemas.microsoft.com/office/drawing/2014/main" id="{E38FBCD9-AF4B-989F-4A37-05B842DA8240}"/>
              </a:ext>
            </a:extLst>
          </p:cNvPr>
          <p:cNvSpPr txBox="1"/>
          <p:nvPr/>
        </p:nvSpPr>
        <p:spPr>
          <a:xfrm>
            <a:off x="1078760" y="3764038"/>
            <a:ext cx="159925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Beginner</a:t>
            </a:r>
            <a:endParaRPr lang="en-US">
              <a:latin typeface="ADLaM Display"/>
              <a:ea typeface="ADLaM Display"/>
              <a:cs typeface="ADLaM Display"/>
            </a:endParaRPr>
          </a:p>
        </p:txBody>
      </p:sp>
      <p:sp>
        <p:nvSpPr>
          <p:cNvPr id="33" name="TextBox 32">
            <a:extLst>
              <a:ext uri="{FF2B5EF4-FFF2-40B4-BE49-F238E27FC236}">
                <a16:creationId xmlns:a16="http://schemas.microsoft.com/office/drawing/2014/main" id="{698662FC-3D5B-C74F-1E45-E2ACB9337112}"/>
              </a:ext>
            </a:extLst>
          </p:cNvPr>
          <p:cNvSpPr txBox="1"/>
          <p:nvPr/>
        </p:nvSpPr>
        <p:spPr>
          <a:xfrm>
            <a:off x="6543388"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Advanced</a:t>
            </a:r>
            <a:endParaRPr lang="en-US">
              <a:latin typeface="ADLaM Display"/>
              <a:ea typeface="ADLaM Display"/>
              <a:cs typeface="ADLaM Display"/>
            </a:endParaRPr>
          </a:p>
        </p:txBody>
      </p:sp>
      <p:sp>
        <p:nvSpPr>
          <p:cNvPr id="34" name="TextBox 33">
            <a:extLst>
              <a:ext uri="{FF2B5EF4-FFF2-40B4-BE49-F238E27FC236}">
                <a16:creationId xmlns:a16="http://schemas.microsoft.com/office/drawing/2014/main" id="{08BF815B-4983-BE5B-4221-0EE3D63296EC}"/>
              </a:ext>
            </a:extLst>
          </p:cNvPr>
          <p:cNvSpPr txBox="1"/>
          <p:nvPr/>
        </p:nvSpPr>
        <p:spPr>
          <a:xfrm>
            <a:off x="9384559"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tx1">
                    <a:lumMod val="95000"/>
                    <a:lumOff val="5000"/>
                  </a:schemeClr>
                </a:solidFill>
                <a:latin typeface="ADLaM Display"/>
                <a:ea typeface="ADLaM Display"/>
                <a:cs typeface="ADLaM Display"/>
              </a:rPr>
              <a:t>Accessibility</a:t>
            </a:r>
            <a:endParaRPr lang="en-US">
              <a:solidFill>
                <a:schemeClr val="tx1">
                  <a:lumMod val="95000"/>
                  <a:lumOff val="5000"/>
                </a:schemeClr>
              </a:solidFill>
              <a:latin typeface="ADLaM Display"/>
              <a:ea typeface="ADLaM Display"/>
              <a:cs typeface="ADLaM Display"/>
            </a:endParaRPr>
          </a:p>
        </p:txBody>
      </p:sp>
      <p:sp>
        <p:nvSpPr>
          <p:cNvPr id="35" name="Rectangle: Rounded Corners 34">
            <a:extLst>
              <a:ext uri="{FF2B5EF4-FFF2-40B4-BE49-F238E27FC236}">
                <a16:creationId xmlns:a16="http://schemas.microsoft.com/office/drawing/2014/main" id="{B31FA220-7516-8F1B-7BC9-C7DF1608F53D}"/>
              </a:ext>
            </a:extLst>
          </p:cNvPr>
          <p:cNvSpPr/>
          <p:nvPr/>
        </p:nvSpPr>
        <p:spPr>
          <a:xfrm>
            <a:off x="3220182" y="1372256"/>
            <a:ext cx="2955618" cy="4872952"/>
          </a:xfrm>
          <a:prstGeom prst="roundRect">
            <a:avLst>
              <a:gd name="adj" fmla="val 7259"/>
            </a:avLst>
          </a:prstGeom>
          <a:solidFill>
            <a:schemeClr val="bg1"/>
          </a:solidFill>
          <a:ln>
            <a:noFill/>
          </a:ln>
          <a:effectLst>
            <a:outerShdw blurRad="444500" dist="63500" algn="ctr" rotWithShape="0">
              <a:srgbClr val="ED7D3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D8AB17EF-7C96-40C0-7D2F-C93F54F36C9E}"/>
              </a:ext>
            </a:extLst>
          </p:cNvPr>
          <p:cNvSpPr txBox="1"/>
          <p:nvPr/>
        </p:nvSpPr>
        <p:spPr>
          <a:xfrm>
            <a:off x="3470144" y="4265894"/>
            <a:ext cx="2455692" cy="954107"/>
          </a:xfrm>
          <a:prstGeom prst="rect">
            <a:avLst/>
          </a:prstGeom>
          <a:noFill/>
        </p:spPr>
        <p:txBody>
          <a:bodyPr wrap="square" lIns="91440" tIns="45720" rIns="91440" bIns="45720" rtlCol="0" anchor="t">
            <a:spAutoFit/>
          </a:bodyPr>
          <a:lstStyle/>
          <a:p>
            <a:pPr algn="ctr"/>
            <a:r>
              <a:rPr lang="en-GB" sz="1400">
                <a:solidFill>
                  <a:schemeClr val="tx1"/>
                </a:solidFill>
                <a:latin typeface="Congenial"/>
              </a:rPr>
              <a:t>This is the standard level of difficulty. Moles pop up and down quickly, but you will receive more points.</a:t>
            </a:r>
          </a:p>
        </p:txBody>
      </p:sp>
      <p:sp>
        <p:nvSpPr>
          <p:cNvPr id="38" name="TextBox 37">
            <a:extLst>
              <a:ext uri="{FF2B5EF4-FFF2-40B4-BE49-F238E27FC236}">
                <a16:creationId xmlns:a16="http://schemas.microsoft.com/office/drawing/2014/main" id="{8E4B992E-F7CF-3453-3003-D14F6C270A25}"/>
              </a:ext>
            </a:extLst>
          </p:cNvPr>
          <p:cNvSpPr txBox="1"/>
          <p:nvPr/>
        </p:nvSpPr>
        <p:spPr>
          <a:xfrm>
            <a:off x="3787732" y="3783680"/>
            <a:ext cx="1820516"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000">
                <a:latin typeface="ADLaM Display"/>
                <a:ea typeface="ADLaM Display"/>
                <a:cs typeface="ADLaM Display"/>
              </a:rPr>
              <a:t>Intermediate</a:t>
            </a:r>
            <a:endParaRPr lang="en-US" sz="2000">
              <a:latin typeface="ADLaM Display"/>
              <a:ea typeface="ADLaM Display"/>
              <a:cs typeface="ADLaM Display"/>
            </a:endParaRPr>
          </a:p>
        </p:txBody>
      </p:sp>
      <p:pic>
        <p:nvPicPr>
          <p:cNvPr id="39" name="Picture 38" descr="A cartoon of a child hitting a hammer&#10;&#10;AI-generated content may be incorrect.">
            <a:extLst>
              <a:ext uri="{FF2B5EF4-FFF2-40B4-BE49-F238E27FC236}">
                <a16:creationId xmlns:a16="http://schemas.microsoft.com/office/drawing/2014/main" id="{E895E310-9358-E860-4A85-1D97BBEC9BEC}"/>
              </a:ext>
            </a:extLst>
          </p:cNvPr>
          <p:cNvPicPr>
            <a:picLocks noChangeAspect="1"/>
          </p:cNvPicPr>
          <p:nvPr/>
        </p:nvPicPr>
        <p:blipFill>
          <a:blip r:embed="rId6"/>
          <a:srcRect t="296" r="592" b="-38"/>
          <a:stretch/>
        </p:blipFill>
        <p:spPr>
          <a:xfrm>
            <a:off x="3646723" y="1588172"/>
            <a:ext cx="2102534" cy="2109600"/>
          </a:xfrm>
          <a:prstGeom prst="rect">
            <a:avLst/>
          </a:prstGeom>
        </p:spPr>
      </p:pic>
      <p:sp>
        <p:nvSpPr>
          <p:cNvPr id="16" name="Rectangle: Rounded Corners 15">
            <a:extLst>
              <a:ext uri="{FF2B5EF4-FFF2-40B4-BE49-F238E27FC236}">
                <a16:creationId xmlns:a16="http://schemas.microsoft.com/office/drawing/2014/main" id="{02B72D16-2EE4-6E66-BBB2-927BBCB6FB23}"/>
              </a:ext>
            </a:extLst>
          </p:cNvPr>
          <p:cNvSpPr/>
          <p:nvPr/>
        </p:nvSpPr>
        <p:spPr>
          <a:xfrm>
            <a:off x="5326953" y="6023288"/>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8" name="TextBox 17">
            <a:extLst>
              <a:ext uri="{FF2B5EF4-FFF2-40B4-BE49-F238E27FC236}">
                <a16:creationId xmlns:a16="http://schemas.microsoft.com/office/drawing/2014/main" id="{7C689B4C-2038-63B4-05EC-009D7A1660FF}"/>
              </a:ext>
            </a:extLst>
          </p:cNvPr>
          <p:cNvSpPr txBox="1"/>
          <p:nvPr/>
        </p:nvSpPr>
        <p:spPr>
          <a:xfrm>
            <a:off x="5450752" y="6062341"/>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NEXT</a:t>
            </a:r>
          </a:p>
        </p:txBody>
      </p:sp>
      <p:sp>
        <p:nvSpPr>
          <p:cNvPr id="8" name="TextBox 7">
            <a:extLst>
              <a:ext uri="{FF2B5EF4-FFF2-40B4-BE49-F238E27FC236}">
                <a16:creationId xmlns:a16="http://schemas.microsoft.com/office/drawing/2014/main" id="{F40D328E-E5C4-C7E6-99D9-D0350031E3FA}"/>
              </a:ext>
            </a:extLst>
          </p:cNvPr>
          <p:cNvSpPr txBox="1"/>
          <p:nvPr/>
        </p:nvSpPr>
        <p:spPr>
          <a:xfrm>
            <a:off x="2949624" y="534830"/>
            <a:ext cx="6283105"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4" name="TextBox 13">
            <a:extLst>
              <a:ext uri="{FF2B5EF4-FFF2-40B4-BE49-F238E27FC236}">
                <a16:creationId xmlns:a16="http://schemas.microsoft.com/office/drawing/2014/main" id="{5D93F99D-0D9A-A1EE-A4F2-33412B408E2C}"/>
              </a:ext>
            </a:extLst>
          </p:cNvPr>
          <p:cNvSpPr txBox="1"/>
          <p:nvPr/>
        </p:nvSpPr>
        <p:spPr>
          <a:xfrm>
            <a:off x="2960915" y="531521"/>
            <a:ext cx="6281461"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MODE SELECT</a:t>
            </a:r>
          </a:p>
        </p:txBody>
      </p:sp>
      <p:pic>
        <p:nvPicPr>
          <p:cNvPr id="2" name="Graphic 1" descr="Exit with solid fill">
            <a:hlinkClick r:id="" action="ppaction://hlinkshowjump?jump=firstslide"/>
            <a:extLst>
              <a:ext uri="{FF2B5EF4-FFF2-40B4-BE49-F238E27FC236}">
                <a16:creationId xmlns:a16="http://schemas.microsoft.com/office/drawing/2014/main" id="{90A76602-1C63-5F7E-2020-AE486A945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3" name="Rectangle: Rounded Corners 2">
            <a:hlinkClick r:id="rId9" action="ppaction://hlinksldjump"/>
            <a:extLst>
              <a:ext uri="{FF2B5EF4-FFF2-40B4-BE49-F238E27FC236}">
                <a16:creationId xmlns:a16="http://schemas.microsoft.com/office/drawing/2014/main" id="{50DF241C-3450-7C00-9AEA-51FC07557B1D}"/>
              </a:ext>
            </a:extLst>
          </p:cNvPr>
          <p:cNvSpPr/>
          <p:nvPr/>
        </p:nvSpPr>
        <p:spPr>
          <a:xfrm>
            <a:off x="581124" y="1561910"/>
            <a:ext cx="2598344" cy="4283911"/>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hlinkClick r:id="rId10" action="ppaction://hlinksldjump"/>
            <a:extLst>
              <a:ext uri="{FF2B5EF4-FFF2-40B4-BE49-F238E27FC236}">
                <a16:creationId xmlns:a16="http://schemas.microsoft.com/office/drawing/2014/main" id="{E7AEA34A-96F1-3661-A10B-8CEB2800DDBC}"/>
              </a:ext>
            </a:extLst>
          </p:cNvPr>
          <p:cNvSpPr/>
          <p:nvPr/>
        </p:nvSpPr>
        <p:spPr>
          <a:xfrm>
            <a:off x="6213365" y="1552265"/>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hlinkClick r:id="rId11" action="ppaction://hlinksldjump"/>
            <a:extLst>
              <a:ext uri="{FF2B5EF4-FFF2-40B4-BE49-F238E27FC236}">
                <a16:creationId xmlns:a16="http://schemas.microsoft.com/office/drawing/2014/main" id="{F20960EA-88D9-FABD-10D4-50DB6BB68E50}"/>
              </a:ext>
            </a:extLst>
          </p:cNvPr>
          <p:cNvSpPr/>
          <p:nvPr/>
        </p:nvSpPr>
        <p:spPr>
          <a:xfrm>
            <a:off x="9041869" y="1561910"/>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hlinkClick r:id="rId12" action="ppaction://hlinksldjump"/>
            <a:extLst>
              <a:ext uri="{FF2B5EF4-FFF2-40B4-BE49-F238E27FC236}">
                <a16:creationId xmlns:a16="http://schemas.microsoft.com/office/drawing/2014/main" id="{D63F2212-5EDB-5290-EC04-45C344EB8977}"/>
              </a:ext>
            </a:extLst>
          </p:cNvPr>
          <p:cNvSpPr/>
          <p:nvPr/>
        </p:nvSpPr>
        <p:spPr>
          <a:xfrm>
            <a:off x="5326953" y="6022915"/>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19347549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5984D-9FFE-BEAE-5100-FCBA9B8C136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6F74FA8-8097-9B86-1BA4-6D4694BF2BC4}"/>
              </a:ext>
            </a:extLst>
          </p:cNvPr>
          <p:cNvSpPr/>
          <p:nvPr/>
        </p:nvSpPr>
        <p:spPr>
          <a:xfrm>
            <a:off x="584273" y="1565526"/>
            <a:ext cx="2598344" cy="4283911"/>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B240F89-CF51-4F0F-7506-273A616F15B5}"/>
              </a:ext>
            </a:extLst>
          </p:cNvPr>
          <p:cNvSpPr txBox="1"/>
          <p:nvPr/>
        </p:nvSpPr>
        <p:spPr>
          <a:xfrm>
            <a:off x="712996" y="4237259"/>
            <a:ext cx="2319125" cy="1015663"/>
          </a:xfrm>
          <a:prstGeom prst="rect">
            <a:avLst/>
          </a:prstGeom>
          <a:noFill/>
        </p:spPr>
        <p:txBody>
          <a:bodyPr wrap="square" lIns="91440" tIns="45720" rIns="91440" bIns="45720" rtlCol="0" anchor="t">
            <a:spAutoFit/>
          </a:bodyPr>
          <a:lstStyle/>
          <a:p>
            <a:pPr algn="ctr"/>
            <a:r>
              <a:rPr lang="en-GB" sz="1200">
                <a:latin typeface="Congenial"/>
              </a:rPr>
              <a:t>This mode is made for first time players as well as young students. Targets are easier to whack; disappear slower and appear larger on screen.</a:t>
            </a:r>
          </a:p>
        </p:txBody>
      </p:sp>
      <p:sp>
        <p:nvSpPr>
          <p:cNvPr id="9" name="Rectangle: Rounded Corners 8">
            <a:extLst>
              <a:ext uri="{FF2B5EF4-FFF2-40B4-BE49-F238E27FC236}">
                <a16:creationId xmlns:a16="http://schemas.microsoft.com/office/drawing/2014/main" id="{9A0B028B-A658-9BC2-4CAE-A7D58BD6C22B}"/>
              </a:ext>
            </a:extLst>
          </p:cNvPr>
          <p:cNvSpPr/>
          <p:nvPr/>
        </p:nvSpPr>
        <p:spPr>
          <a:xfrm>
            <a:off x="9046439" y="1565523"/>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0DB2756-3084-2E26-07CE-16568A3C48CC}"/>
              </a:ext>
            </a:extLst>
          </p:cNvPr>
          <p:cNvSpPr txBox="1"/>
          <p:nvPr/>
        </p:nvSpPr>
        <p:spPr>
          <a:xfrm>
            <a:off x="9187011" y="4240450"/>
            <a:ext cx="2317198" cy="1015663"/>
          </a:xfrm>
          <a:prstGeom prst="rect">
            <a:avLst/>
          </a:prstGeom>
          <a:noFill/>
        </p:spPr>
        <p:txBody>
          <a:bodyPr wrap="square" lIns="91440" tIns="45720" rIns="91440" bIns="45720" rtlCol="0" anchor="t">
            <a:spAutoFit/>
          </a:bodyPr>
          <a:lstStyle/>
          <a:p>
            <a:pPr algn="ctr"/>
            <a:r>
              <a:rPr lang="en-GB" sz="1200">
                <a:latin typeface="Congenial"/>
              </a:rPr>
              <a:t>Accessibility mode supports a variety of augmentative input devices. Targets are large, and additional visual and audio elements guide players.</a:t>
            </a:r>
          </a:p>
        </p:txBody>
      </p:sp>
      <p:pic>
        <p:nvPicPr>
          <p:cNvPr id="25" name="Picture 24" descr="A person in a wheelchair playing a video game&#10;&#10;AI-generated content may be incorrect.">
            <a:extLst>
              <a:ext uri="{FF2B5EF4-FFF2-40B4-BE49-F238E27FC236}">
                <a16:creationId xmlns:a16="http://schemas.microsoft.com/office/drawing/2014/main" id="{E88A7E34-B3A7-0C82-A8E9-BE7DE563CFFE}"/>
              </a:ext>
            </a:extLst>
          </p:cNvPr>
          <p:cNvPicPr>
            <a:picLocks noChangeAspect="1"/>
          </p:cNvPicPr>
          <p:nvPr/>
        </p:nvPicPr>
        <p:blipFill>
          <a:blip r:embed="rId3"/>
          <a:stretch>
            <a:fillRect/>
          </a:stretch>
        </p:blipFill>
        <p:spPr>
          <a:xfrm>
            <a:off x="9429751" y="1875065"/>
            <a:ext cx="1828801" cy="1828801"/>
          </a:xfrm>
          <a:prstGeom prst="rect">
            <a:avLst/>
          </a:prstGeom>
        </p:spPr>
      </p:pic>
      <p:pic>
        <p:nvPicPr>
          <p:cNvPr id="27" name="Picture 26" descr="A cartoon child playing a video game&#10;&#10;AI-generated content may be incorrect.">
            <a:extLst>
              <a:ext uri="{FF2B5EF4-FFF2-40B4-BE49-F238E27FC236}">
                <a16:creationId xmlns:a16="http://schemas.microsoft.com/office/drawing/2014/main" id="{87B71BA0-8CB3-5B47-3872-FFCA876934A3}"/>
              </a:ext>
            </a:extLst>
          </p:cNvPr>
          <p:cNvPicPr>
            <a:picLocks noChangeAspect="1"/>
          </p:cNvPicPr>
          <p:nvPr/>
        </p:nvPicPr>
        <p:blipFill>
          <a:blip r:embed="rId4"/>
          <a:srcRect r="-599" b="-937"/>
          <a:stretch/>
        </p:blipFill>
        <p:spPr>
          <a:xfrm>
            <a:off x="960664" y="1875064"/>
            <a:ext cx="1834276" cy="1840440"/>
          </a:xfrm>
          <a:prstGeom prst="rect">
            <a:avLst/>
          </a:prstGeom>
        </p:spPr>
      </p:pic>
      <p:sp>
        <p:nvSpPr>
          <p:cNvPr id="28" name="TextBox 27">
            <a:extLst>
              <a:ext uri="{FF2B5EF4-FFF2-40B4-BE49-F238E27FC236}">
                <a16:creationId xmlns:a16="http://schemas.microsoft.com/office/drawing/2014/main" id="{5F5406B0-ABB5-868C-9B3F-B642BC8327A7}"/>
              </a:ext>
            </a:extLst>
          </p:cNvPr>
          <p:cNvSpPr txBox="1"/>
          <p:nvPr/>
        </p:nvSpPr>
        <p:spPr>
          <a:xfrm>
            <a:off x="1078760" y="3764038"/>
            <a:ext cx="159925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Beginner</a:t>
            </a:r>
            <a:endParaRPr lang="en-US">
              <a:latin typeface="ADLaM Display"/>
              <a:ea typeface="ADLaM Display"/>
              <a:cs typeface="ADLaM Display"/>
            </a:endParaRPr>
          </a:p>
        </p:txBody>
      </p:sp>
      <p:sp>
        <p:nvSpPr>
          <p:cNvPr id="31" name="TextBox 30">
            <a:extLst>
              <a:ext uri="{FF2B5EF4-FFF2-40B4-BE49-F238E27FC236}">
                <a16:creationId xmlns:a16="http://schemas.microsoft.com/office/drawing/2014/main" id="{9860AC5B-FF9D-3FDB-084D-37A3ED72D9ED}"/>
              </a:ext>
            </a:extLst>
          </p:cNvPr>
          <p:cNvSpPr txBox="1"/>
          <p:nvPr/>
        </p:nvSpPr>
        <p:spPr>
          <a:xfrm>
            <a:off x="9384559"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solidFill>
                  <a:schemeClr val="tx1">
                    <a:lumMod val="95000"/>
                    <a:lumOff val="5000"/>
                  </a:schemeClr>
                </a:solidFill>
                <a:latin typeface="ADLaM Display"/>
                <a:ea typeface="ADLaM Display"/>
                <a:cs typeface="ADLaM Display"/>
              </a:rPr>
              <a:t>Accessibility</a:t>
            </a:r>
            <a:endParaRPr lang="en-US">
              <a:solidFill>
                <a:schemeClr val="tx1">
                  <a:lumMod val="95000"/>
                  <a:lumOff val="5000"/>
                </a:schemeClr>
              </a:solidFill>
              <a:latin typeface="ADLaM Display"/>
              <a:ea typeface="ADLaM Display"/>
              <a:cs typeface="ADLaM Display"/>
            </a:endParaRPr>
          </a:p>
        </p:txBody>
      </p:sp>
      <p:sp>
        <p:nvSpPr>
          <p:cNvPr id="36" name="Rectangle: Rounded Corners 35">
            <a:extLst>
              <a:ext uri="{FF2B5EF4-FFF2-40B4-BE49-F238E27FC236}">
                <a16:creationId xmlns:a16="http://schemas.microsoft.com/office/drawing/2014/main" id="{93259528-CEFF-13B0-7936-CAF2E24DA0CD}"/>
              </a:ext>
            </a:extLst>
          </p:cNvPr>
          <p:cNvSpPr/>
          <p:nvPr/>
        </p:nvSpPr>
        <p:spPr>
          <a:xfrm>
            <a:off x="3362918" y="1565523"/>
            <a:ext cx="2656217"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D27F3AEF-B0DA-9084-F8EA-56BA8A18920D}"/>
              </a:ext>
            </a:extLst>
          </p:cNvPr>
          <p:cNvSpPr txBox="1"/>
          <p:nvPr/>
        </p:nvSpPr>
        <p:spPr>
          <a:xfrm>
            <a:off x="3573766" y="4234681"/>
            <a:ext cx="2232316" cy="830997"/>
          </a:xfrm>
          <a:prstGeom prst="rect">
            <a:avLst/>
          </a:prstGeom>
          <a:noFill/>
          <a:effectLst/>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pPr algn="ctr"/>
            <a:r>
              <a:rPr lang="en-GB" sz="1200">
                <a:solidFill>
                  <a:schemeClr val="tx1"/>
                </a:solidFill>
                <a:latin typeface="Congenial"/>
              </a:rPr>
              <a:t>This is the standard level of difficulty. Moles pop up and down quickly, but you will receive more points.</a:t>
            </a:r>
          </a:p>
        </p:txBody>
      </p:sp>
      <p:pic>
        <p:nvPicPr>
          <p:cNvPr id="38" name="Picture 37" descr="A cartoon of a child hitting a hammer&#10;&#10;AI-generated content may be incorrect.">
            <a:extLst>
              <a:ext uri="{FF2B5EF4-FFF2-40B4-BE49-F238E27FC236}">
                <a16:creationId xmlns:a16="http://schemas.microsoft.com/office/drawing/2014/main" id="{864EDC2F-B775-095A-DD64-5FE9DFE8848F}"/>
              </a:ext>
            </a:extLst>
          </p:cNvPr>
          <p:cNvPicPr>
            <a:picLocks noChangeAspect="1"/>
          </p:cNvPicPr>
          <p:nvPr/>
        </p:nvPicPr>
        <p:blipFill>
          <a:blip r:embed="rId5"/>
          <a:srcRect t="296" r="592" b="-38"/>
          <a:stretch/>
        </p:blipFill>
        <p:spPr>
          <a:xfrm>
            <a:off x="3774621" y="1875064"/>
            <a:ext cx="1823389" cy="1829517"/>
          </a:xfrm>
          <a:prstGeom prst="rect">
            <a:avLst/>
          </a:prstGeom>
        </p:spPr>
      </p:pic>
      <p:sp>
        <p:nvSpPr>
          <p:cNvPr id="39" name="TextBox 38">
            <a:extLst>
              <a:ext uri="{FF2B5EF4-FFF2-40B4-BE49-F238E27FC236}">
                <a16:creationId xmlns:a16="http://schemas.microsoft.com/office/drawing/2014/main" id="{4412AF54-4960-F6CC-5D1C-652E5AC121DF}"/>
              </a:ext>
            </a:extLst>
          </p:cNvPr>
          <p:cNvSpPr txBox="1"/>
          <p:nvPr/>
        </p:nvSpPr>
        <p:spPr>
          <a:xfrm>
            <a:off x="3734874" y="3769481"/>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Intermediate</a:t>
            </a:r>
            <a:endParaRPr lang="en-US">
              <a:latin typeface="ADLaM Display"/>
              <a:ea typeface="ADLaM Display"/>
              <a:cs typeface="ADLaM Display"/>
            </a:endParaRPr>
          </a:p>
        </p:txBody>
      </p:sp>
      <p:sp>
        <p:nvSpPr>
          <p:cNvPr id="40" name="Rectangle: Rounded Corners 39">
            <a:extLst>
              <a:ext uri="{FF2B5EF4-FFF2-40B4-BE49-F238E27FC236}">
                <a16:creationId xmlns:a16="http://schemas.microsoft.com/office/drawing/2014/main" id="{94B416FA-06D8-416E-AA72-BBE20066004C}"/>
              </a:ext>
            </a:extLst>
          </p:cNvPr>
          <p:cNvSpPr/>
          <p:nvPr/>
        </p:nvSpPr>
        <p:spPr>
          <a:xfrm>
            <a:off x="6053767" y="1327562"/>
            <a:ext cx="2955618" cy="4872952"/>
          </a:xfrm>
          <a:prstGeom prst="roundRect">
            <a:avLst>
              <a:gd name="adj" fmla="val 7259"/>
            </a:avLst>
          </a:prstGeom>
          <a:solidFill>
            <a:schemeClr val="bg1"/>
          </a:solidFill>
          <a:ln>
            <a:noFill/>
          </a:ln>
          <a:effectLst>
            <a:outerShdw blurRad="444500" dist="63500" algn="ctr" rotWithShape="0">
              <a:srgbClr val="ED7D3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91CC3018-9C28-2134-BF79-C023A658AB07}"/>
              </a:ext>
            </a:extLst>
          </p:cNvPr>
          <p:cNvSpPr txBox="1"/>
          <p:nvPr/>
        </p:nvSpPr>
        <p:spPr>
          <a:xfrm>
            <a:off x="6303729" y="4221200"/>
            <a:ext cx="2455692" cy="1169551"/>
          </a:xfrm>
          <a:prstGeom prst="rect">
            <a:avLst/>
          </a:prstGeom>
          <a:noFill/>
        </p:spPr>
        <p:txBody>
          <a:bodyPr wrap="square" lIns="91440" tIns="45720" rIns="91440" bIns="45720" rtlCol="0" anchor="t">
            <a:spAutoFit/>
          </a:bodyPr>
          <a:lstStyle/>
          <a:p>
            <a:pPr algn="ctr"/>
            <a:r>
              <a:rPr lang="en-GB" sz="1400">
                <a:latin typeface="Congenial"/>
              </a:rPr>
              <a:t>Advanced is tailored for players who desire the highest level of challenge and want to top the leaderboards.</a:t>
            </a:r>
            <a:endParaRPr lang="en-US" sz="1400">
              <a:latin typeface="Congenial"/>
            </a:endParaRPr>
          </a:p>
        </p:txBody>
      </p:sp>
      <p:sp>
        <p:nvSpPr>
          <p:cNvPr id="42" name="TextBox 41">
            <a:extLst>
              <a:ext uri="{FF2B5EF4-FFF2-40B4-BE49-F238E27FC236}">
                <a16:creationId xmlns:a16="http://schemas.microsoft.com/office/drawing/2014/main" id="{B899F159-B530-7968-E963-25E96F2A29C3}"/>
              </a:ext>
            </a:extLst>
          </p:cNvPr>
          <p:cNvSpPr txBox="1"/>
          <p:nvPr/>
        </p:nvSpPr>
        <p:spPr>
          <a:xfrm>
            <a:off x="6621317" y="3738986"/>
            <a:ext cx="1820516"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000">
                <a:latin typeface="ADLaM Display"/>
                <a:ea typeface="ADLaM Display"/>
                <a:cs typeface="ADLaM Display"/>
              </a:rPr>
              <a:t>Advanced</a:t>
            </a:r>
            <a:endParaRPr lang="en-US" sz="2000">
              <a:latin typeface="ADLaM Display"/>
              <a:ea typeface="ADLaM Display"/>
              <a:cs typeface="ADLaM Display"/>
            </a:endParaRPr>
          </a:p>
        </p:txBody>
      </p:sp>
      <p:pic>
        <p:nvPicPr>
          <p:cNvPr id="44" name="Picture 43" descr="A cartoon of a person hitting a hammer in a video game&#10;&#10;AI-generated content may be incorrect.">
            <a:extLst>
              <a:ext uri="{FF2B5EF4-FFF2-40B4-BE49-F238E27FC236}">
                <a16:creationId xmlns:a16="http://schemas.microsoft.com/office/drawing/2014/main" id="{49B66927-4A1D-6EB9-508D-74B78DD7BD30}"/>
              </a:ext>
            </a:extLst>
          </p:cNvPr>
          <p:cNvPicPr>
            <a:picLocks noChangeAspect="1"/>
          </p:cNvPicPr>
          <p:nvPr/>
        </p:nvPicPr>
        <p:blipFill>
          <a:blip r:embed="rId6"/>
          <a:srcRect t="296" r="592" b="-38"/>
          <a:stretch/>
        </p:blipFill>
        <p:spPr>
          <a:xfrm>
            <a:off x="6475603" y="1565523"/>
            <a:ext cx="2102534" cy="2109600"/>
          </a:xfrm>
          <a:prstGeom prst="rect">
            <a:avLst/>
          </a:prstGeom>
        </p:spPr>
      </p:pic>
      <p:sp>
        <p:nvSpPr>
          <p:cNvPr id="19" name="Rectangle: Rounded Corners 18">
            <a:extLst>
              <a:ext uri="{FF2B5EF4-FFF2-40B4-BE49-F238E27FC236}">
                <a16:creationId xmlns:a16="http://schemas.microsoft.com/office/drawing/2014/main" id="{9743D03C-709C-B2D5-AA97-0380BE10B132}"/>
              </a:ext>
            </a:extLst>
          </p:cNvPr>
          <p:cNvSpPr/>
          <p:nvPr/>
        </p:nvSpPr>
        <p:spPr>
          <a:xfrm>
            <a:off x="5326953" y="6023288"/>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2" name="TextBox 21">
            <a:extLst>
              <a:ext uri="{FF2B5EF4-FFF2-40B4-BE49-F238E27FC236}">
                <a16:creationId xmlns:a16="http://schemas.microsoft.com/office/drawing/2014/main" id="{D983B138-C898-9C21-8182-4826DBC5C0EB}"/>
              </a:ext>
            </a:extLst>
          </p:cNvPr>
          <p:cNvSpPr txBox="1"/>
          <p:nvPr/>
        </p:nvSpPr>
        <p:spPr>
          <a:xfrm>
            <a:off x="5450752" y="6062341"/>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NEXT</a:t>
            </a:r>
          </a:p>
        </p:txBody>
      </p:sp>
      <p:sp>
        <p:nvSpPr>
          <p:cNvPr id="13" name="TextBox 12">
            <a:extLst>
              <a:ext uri="{FF2B5EF4-FFF2-40B4-BE49-F238E27FC236}">
                <a16:creationId xmlns:a16="http://schemas.microsoft.com/office/drawing/2014/main" id="{18C2CCEC-C190-CE52-51A0-0A03FED287EE}"/>
              </a:ext>
            </a:extLst>
          </p:cNvPr>
          <p:cNvSpPr txBox="1"/>
          <p:nvPr/>
        </p:nvSpPr>
        <p:spPr>
          <a:xfrm>
            <a:off x="2949624" y="534830"/>
            <a:ext cx="6283105"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17" name="TextBox 16">
            <a:extLst>
              <a:ext uri="{FF2B5EF4-FFF2-40B4-BE49-F238E27FC236}">
                <a16:creationId xmlns:a16="http://schemas.microsoft.com/office/drawing/2014/main" id="{5851285F-7FBF-8A39-C5D3-4E1480FC8A4D}"/>
              </a:ext>
            </a:extLst>
          </p:cNvPr>
          <p:cNvSpPr txBox="1"/>
          <p:nvPr/>
        </p:nvSpPr>
        <p:spPr>
          <a:xfrm>
            <a:off x="2960914" y="531521"/>
            <a:ext cx="6281461"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MODE SELECT</a:t>
            </a:r>
          </a:p>
        </p:txBody>
      </p:sp>
      <p:pic>
        <p:nvPicPr>
          <p:cNvPr id="2" name="Graphic 1" descr="Exit with solid fill">
            <a:hlinkClick r:id="" action="ppaction://hlinkshowjump?jump=firstslide"/>
            <a:extLst>
              <a:ext uri="{FF2B5EF4-FFF2-40B4-BE49-F238E27FC236}">
                <a16:creationId xmlns:a16="http://schemas.microsoft.com/office/drawing/2014/main" id="{F7F5E228-0A16-AC8E-77EA-5F9387130C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4" name="Rectangle: Rounded Corners 3">
            <a:hlinkClick r:id="rId9" action="ppaction://hlinksldjump"/>
            <a:extLst>
              <a:ext uri="{FF2B5EF4-FFF2-40B4-BE49-F238E27FC236}">
                <a16:creationId xmlns:a16="http://schemas.microsoft.com/office/drawing/2014/main" id="{3DA208D1-69CD-7093-764B-9C89455A7942}"/>
              </a:ext>
            </a:extLst>
          </p:cNvPr>
          <p:cNvSpPr/>
          <p:nvPr/>
        </p:nvSpPr>
        <p:spPr>
          <a:xfrm>
            <a:off x="581124" y="1561910"/>
            <a:ext cx="2598344" cy="4283911"/>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hlinkClick r:id="rId10" action="ppaction://hlinksldjump"/>
            <a:extLst>
              <a:ext uri="{FF2B5EF4-FFF2-40B4-BE49-F238E27FC236}">
                <a16:creationId xmlns:a16="http://schemas.microsoft.com/office/drawing/2014/main" id="{10836404-0707-6C32-B182-E9750EBCAA28}"/>
              </a:ext>
            </a:extLst>
          </p:cNvPr>
          <p:cNvSpPr/>
          <p:nvPr/>
        </p:nvSpPr>
        <p:spPr>
          <a:xfrm>
            <a:off x="3368160" y="1552265"/>
            <a:ext cx="2656217"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hlinkClick r:id="rId11" action="ppaction://hlinksldjump"/>
            <a:extLst>
              <a:ext uri="{FF2B5EF4-FFF2-40B4-BE49-F238E27FC236}">
                <a16:creationId xmlns:a16="http://schemas.microsoft.com/office/drawing/2014/main" id="{B378E5F7-E3A4-7AA0-124D-844144B47E75}"/>
              </a:ext>
            </a:extLst>
          </p:cNvPr>
          <p:cNvSpPr/>
          <p:nvPr/>
        </p:nvSpPr>
        <p:spPr>
          <a:xfrm>
            <a:off x="9041869" y="1561910"/>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hlinkClick r:id="rId12" action="ppaction://hlinksldjump"/>
            <a:extLst>
              <a:ext uri="{FF2B5EF4-FFF2-40B4-BE49-F238E27FC236}">
                <a16:creationId xmlns:a16="http://schemas.microsoft.com/office/drawing/2014/main" id="{13DD95CA-F364-3F83-5686-4678AA382D9D}"/>
              </a:ext>
            </a:extLst>
          </p:cNvPr>
          <p:cNvSpPr/>
          <p:nvPr/>
        </p:nvSpPr>
        <p:spPr>
          <a:xfrm>
            <a:off x="5326953" y="6022915"/>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40731366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DDD84-7598-ECB0-091F-9FA6CC1AA08E}"/>
            </a:ext>
          </a:extLst>
        </p:cNvPr>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EB07E131-246D-9EFD-9C6A-552CB668B564}"/>
              </a:ext>
            </a:extLst>
          </p:cNvPr>
          <p:cNvCxnSpPr>
            <a:cxnSpLocks/>
          </p:cNvCxnSpPr>
          <p:nvPr/>
        </p:nvCxnSpPr>
        <p:spPr>
          <a:xfrm>
            <a:off x="11397431" y="6414846"/>
            <a:ext cx="278505"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C31FA392-38B1-E75E-04F9-B5F11E1B3EE4}"/>
              </a:ext>
            </a:extLst>
          </p:cNvPr>
          <p:cNvSpPr/>
          <p:nvPr/>
        </p:nvSpPr>
        <p:spPr>
          <a:xfrm>
            <a:off x="5326953" y="6023288"/>
            <a:ext cx="1620570"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0" name="TextBox 19">
            <a:extLst>
              <a:ext uri="{FF2B5EF4-FFF2-40B4-BE49-F238E27FC236}">
                <a16:creationId xmlns:a16="http://schemas.microsoft.com/office/drawing/2014/main" id="{FEB730C6-12FE-C8B9-A62B-9EED3F560D56}"/>
              </a:ext>
            </a:extLst>
          </p:cNvPr>
          <p:cNvSpPr txBox="1"/>
          <p:nvPr/>
        </p:nvSpPr>
        <p:spPr>
          <a:xfrm>
            <a:off x="5450752" y="6062341"/>
            <a:ext cx="1385241"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NEXT</a:t>
            </a:r>
          </a:p>
        </p:txBody>
      </p:sp>
      <p:sp>
        <p:nvSpPr>
          <p:cNvPr id="4" name="Rectangle: Rounded Corners 3">
            <a:extLst>
              <a:ext uri="{FF2B5EF4-FFF2-40B4-BE49-F238E27FC236}">
                <a16:creationId xmlns:a16="http://schemas.microsoft.com/office/drawing/2014/main" id="{9331D104-C04A-C1A1-3ADF-1456F6EA9FE7}"/>
              </a:ext>
            </a:extLst>
          </p:cNvPr>
          <p:cNvSpPr/>
          <p:nvPr/>
        </p:nvSpPr>
        <p:spPr>
          <a:xfrm>
            <a:off x="584273" y="1565526"/>
            <a:ext cx="2598344" cy="4283911"/>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AB582F9-3D8A-58EE-CA22-CC2B4CD8581C}"/>
              </a:ext>
            </a:extLst>
          </p:cNvPr>
          <p:cNvSpPr txBox="1"/>
          <p:nvPr/>
        </p:nvSpPr>
        <p:spPr>
          <a:xfrm>
            <a:off x="712996" y="4237259"/>
            <a:ext cx="2319125" cy="1015663"/>
          </a:xfrm>
          <a:prstGeom prst="rect">
            <a:avLst/>
          </a:prstGeom>
          <a:noFill/>
        </p:spPr>
        <p:txBody>
          <a:bodyPr wrap="square" lIns="91440" tIns="45720" rIns="91440" bIns="45720" rtlCol="0" anchor="t">
            <a:spAutoFit/>
          </a:bodyPr>
          <a:lstStyle/>
          <a:p>
            <a:pPr algn="ctr"/>
            <a:r>
              <a:rPr lang="en-GB" sz="1200">
                <a:latin typeface="Congenial"/>
              </a:rPr>
              <a:t>This mode is made for first time players as well as young students. Targets are easier to whack; disappear slower and appear larger on screen.</a:t>
            </a:r>
          </a:p>
        </p:txBody>
      </p:sp>
      <p:pic>
        <p:nvPicPr>
          <p:cNvPr id="19" name="Picture 18" descr="A cartoon child playing a video game&#10;&#10;AI-generated content may be incorrect.">
            <a:extLst>
              <a:ext uri="{FF2B5EF4-FFF2-40B4-BE49-F238E27FC236}">
                <a16:creationId xmlns:a16="http://schemas.microsoft.com/office/drawing/2014/main" id="{C2041EBD-FF18-F528-3C0C-6B379E2E645C}"/>
              </a:ext>
            </a:extLst>
          </p:cNvPr>
          <p:cNvPicPr>
            <a:picLocks noChangeAspect="1"/>
          </p:cNvPicPr>
          <p:nvPr/>
        </p:nvPicPr>
        <p:blipFill>
          <a:blip r:embed="rId3"/>
          <a:srcRect r="-599" b="-937"/>
          <a:stretch/>
        </p:blipFill>
        <p:spPr>
          <a:xfrm>
            <a:off x="960664" y="1875064"/>
            <a:ext cx="1834276" cy="1840440"/>
          </a:xfrm>
          <a:prstGeom prst="rect">
            <a:avLst/>
          </a:prstGeom>
        </p:spPr>
      </p:pic>
      <p:sp>
        <p:nvSpPr>
          <p:cNvPr id="21" name="TextBox 20">
            <a:extLst>
              <a:ext uri="{FF2B5EF4-FFF2-40B4-BE49-F238E27FC236}">
                <a16:creationId xmlns:a16="http://schemas.microsoft.com/office/drawing/2014/main" id="{6685F329-AB95-3F3E-C978-948909CC4AD9}"/>
              </a:ext>
            </a:extLst>
          </p:cNvPr>
          <p:cNvSpPr txBox="1"/>
          <p:nvPr/>
        </p:nvSpPr>
        <p:spPr>
          <a:xfrm>
            <a:off x="1078760" y="3764038"/>
            <a:ext cx="159925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Beginner</a:t>
            </a:r>
            <a:endParaRPr lang="en-US">
              <a:latin typeface="ADLaM Display"/>
              <a:ea typeface="ADLaM Display"/>
              <a:cs typeface="ADLaM Display"/>
            </a:endParaRPr>
          </a:p>
        </p:txBody>
      </p:sp>
      <p:sp>
        <p:nvSpPr>
          <p:cNvPr id="27" name="Rectangle: Rounded Corners 26">
            <a:extLst>
              <a:ext uri="{FF2B5EF4-FFF2-40B4-BE49-F238E27FC236}">
                <a16:creationId xmlns:a16="http://schemas.microsoft.com/office/drawing/2014/main" id="{55F5023E-ECFE-42B8-F368-C808FA5691AF}"/>
              </a:ext>
            </a:extLst>
          </p:cNvPr>
          <p:cNvSpPr/>
          <p:nvPr/>
        </p:nvSpPr>
        <p:spPr>
          <a:xfrm>
            <a:off x="3362918" y="1565523"/>
            <a:ext cx="2656217"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D13030CB-0673-7694-95B5-73CA53002F55}"/>
              </a:ext>
            </a:extLst>
          </p:cNvPr>
          <p:cNvSpPr txBox="1"/>
          <p:nvPr/>
        </p:nvSpPr>
        <p:spPr>
          <a:xfrm>
            <a:off x="3573766" y="4234681"/>
            <a:ext cx="2232316" cy="830997"/>
          </a:xfrm>
          <a:prstGeom prst="rect">
            <a:avLst/>
          </a:prstGeom>
          <a:noFill/>
          <a:effectLst/>
        </p:spPr>
        <p:style>
          <a:lnRef idx="0">
            <a:schemeClr val="dk1"/>
          </a:lnRef>
          <a:fillRef idx="3">
            <a:schemeClr val="dk1"/>
          </a:fillRef>
          <a:effectRef idx="3">
            <a:schemeClr val="dk1"/>
          </a:effectRef>
          <a:fontRef idx="minor">
            <a:schemeClr val="lt1"/>
          </a:fontRef>
        </p:style>
        <p:txBody>
          <a:bodyPr wrap="square" lIns="91440" tIns="45720" rIns="91440" bIns="45720" rtlCol="0" anchor="t">
            <a:spAutoFit/>
          </a:bodyPr>
          <a:lstStyle/>
          <a:p>
            <a:pPr algn="ctr"/>
            <a:r>
              <a:rPr lang="en-GB" sz="1200">
                <a:solidFill>
                  <a:schemeClr val="tx1"/>
                </a:solidFill>
                <a:latin typeface="Congenial"/>
              </a:rPr>
              <a:t>This is the standard level of difficulty. Moles pop up and down quickly, but you will receive more points.</a:t>
            </a:r>
          </a:p>
        </p:txBody>
      </p:sp>
      <p:pic>
        <p:nvPicPr>
          <p:cNvPr id="29" name="Picture 28" descr="A cartoon of a child hitting a hammer&#10;&#10;AI-generated content may be incorrect.">
            <a:extLst>
              <a:ext uri="{FF2B5EF4-FFF2-40B4-BE49-F238E27FC236}">
                <a16:creationId xmlns:a16="http://schemas.microsoft.com/office/drawing/2014/main" id="{8B30A191-04EC-4F69-9B77-2D40DC340AE0}"/>
              </a:ext>
            </a:extLst>
          </p:cNvPr>
          <p:cNvPicPr>
            <a:picLocks noChangeAspect="1"/>
          </p:cNvPicPr>
          <p:nvPr/>
        </p:nvPicPr>
        <p:blipFill>
          <a:blip r:embed="rId4"/>
          <a:srcRect t="296" r="592" b="-38"/>
          <a:stretch/>
        </p:blipFill>
        <p:spPr>
          <a:xfrm>
            <a:off x="3774621" y="1875064"/>
            <a:ext cx="1823389" cy="1829517"/>
          </a:xfrm>
          <a:prstGeom prst="rect">
            <a:avLst/>
          </a:prstGeom>
        </p:spPr>
      </p:pic>
      <p:sp>
        <p:nvSpPr>
          <p:cNvPr id="31" name="TextBox 30">
            <a:extLst>
              <a:ext uri="{FF2B5EF4-FFF2-40B4-BE49-F238E27FC236}">
                <a16:creationId xmlns:a16="http://schemas.microsoft.com/office/drawing/2014/main" id="{E4C7140C-0009-AF58-C76D-DD0399C2627B}"/>
              </a:ext>
            </a:extLst>
          </p:cNvPr>
          <p:cNvSpPr txBox="1"/>
          <p:nvPr/>
        </p:nvSpPr>
        <p:spPr>
          <a:xfrm>
            <a:off x="3734874" y="3769481"/>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Intermediate</a:t>
            </a:r>
            <a:endParaRPr lang="en-US">
              <a:latin typeface="ADLaM Display"/>
              <a:ea typeface="ADLaM Display"/>
              <a:cs typeface="ADLaM Display"/>
            </a:endParaRPr>
          </a:p>
        </p:txBody>
      </p:sp>
      <p:sp>
        <p:nvSpPr>
          <p:cNvPr id="38" name="Rectangle: Rounded Corners 37">
            <a:extLst>
              <a:ext uri="{FF2B5EF4-FFF2-40B4-BE49-F238E27FC236}">
                <a16:creationId xmlns:a16="http://schemas.microsoft.com/office/drawing/2014/main" id="{F013661F-57CD-ED89-1353-76D2BEE1AF1E}"/>
              </a:ext>
            </a:extLst>
          </p:cNvPr>
          <p:cNvSpPr/>
          <p:nvPr/>
        </p:nvSpPr>
        <p:spPr>
          <a:xfrm>
            <a:off x="6213365" y="1565524"/>
            <a:ext cx="2598344" cy="4293556"/>
          </a:xfrm>
          <a:prstGeom prst="roundRect">
            <a:avLst>
              <a:gd name="adj" fmla="val 725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45C1C28-F31F-8645-0FBF-CF73982E9D60}"/>
              </a:ext>
            </a:extLst>
          </p:cNvPr>
          <p:cNvSpPr txBox="1"/>
          <p:nvPr/>
        </p:nvSpPr>
        <p:spPr>
          <a:xfrm>
            <a:off x="6342087" y="4236399"/>
            <a:ext cx="2319125" cy="830997"/>
          </a:xfrm>
          <a:prstGeom prst="rect">
            <a:avLst/>
          </a:prstGeom>
          <a:noFill/>
        </p:spPr>
        <p:txBody>
          <a:bodyPr wrap="square" lIns="91440" tIns="45720" rIns="91440" bIns="45720" rtlCol="0" anchor="t">
            <a:spAutoFit/>
          </a:bodyPr>
          <a:lstStyle/>
          <a:p>
            <a:pPr algn="ctr"/>
            <a:r>
              <a:rPr lang="en-GB" sz="1200">
                <a:latin typeface="Congenial"/>
              </a:rPr>
              <a:t>Advanced is tailored for players who desire the highest level of challenge and want to top the leaderboards.</a:t>
            </a:r>
            <a:endParaRPr lang="en-US" sz="1200">
              <a:latin typeface="Congenial"/>
            </a:endParaRPr>
          </a:p>
        </p:txBody>
      </p:sp>
      <p:pic>
        <p:nvPicPr>
          <p:cNvPr id="40" name="Picture 39" descr="A cartoon of a person hitting a hammer in a video game&#10;&#10;AI-generated content may be incorrect.">
            <a:extLst>
              <a:ext uri="{FF2B5EF4-FFF2-40B4-BE49-F238E27FC236}">
                <a16:creationId xmlns:a16="http://schemas.microsoft.com/office/drawing/2014/main" id="{8B258563-C194-DAC2-BA5D-6D80DFF687B0}"/>
              </a:ext>
            </a:extLst>
          </p:cNvPr>
          <p:cNvPicPr>
            <a:picLocks noChangeAspect="1"/>
          </p:cNvPicPr>
          <p:nvPr/>
        </p:nvPicPr>
        <p:blipFill>
          <a:blip r:embed="rId5"/>
          <a:srcRect t="296" r="592" b="-38"/>
          <a:stretch/>
        </p:blipFill>
        <p:spPr>
          <a:xfrm>
            <a:off x="6594022" y="1875064"/>
            <a:ext cx="1823389" cy="1829517"/>
          </a:xfrm>
          <a:prstGeom prst="rect">
            <a:avLst/>
          </a:prstGeom>
        </p:spPr>
      </p:pic>
      <p:sp>
        <p:nvSpPr>
          <p:cNvPr id="41" name="TextBox 40">
            <a:extLst>
              <a:ext uri="{FF2B5EF4-FFF2-40B4-BE49-F238E27FC236}">
                <a16:creationId xmlns:a16="http://schemas.microsoft.com/office/drawing/2014/main" id="{0E5E56F3-5597-920D-F7AF-61A0B43946A4}"/>
              </a:ext>
            </a:extLst>
          </p:cNvPr>
          <p:cNvSpPr txBox="1"/>
          <p:nvPr/>
        </p:nvSpPr>
        <p:spPr>
          <a:xfrm>
            <a:off x="6543388" y="3769480"/>
            <a:ext cx="191494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a:latin typeface="ADLaM Display"/>
                <a:ea typeface="ADLaM Display"/>
                <a:cs typeface="ADLaM Display"/>
              </a:rPr>
              <a:t>Advanced</a:t>
            </a:r>
            <a:endParaRPr lang="en-US">
              <a:latin typeface="ADLaM Display"/>
              <a:ea typeface="ADLaM Display"/>
              <a:cs typeface="ADLaM Display"/>
            </a:endParaRPr>
          </a:p>
        </p:txBody>
      </p:sp>
      <p:sp>
        <p:nvSpPr>
          <p:cNvPr id="33" name="Rectangle: Rounded Corners 32">
            <a:extLst>
              <a:ext uri="{FF2B5EF4-FFF2-40B4-BE49-F238E27FC236}">
                <a16:creationId xmlns:a16="http://schemas.microsoft.com/office/drawing/2014/main" id="{58B69E52-AB7C-F4CF-D64D-22D670F74ABA}"/>
              </a:ext>
            </a:extLst>
          </p:cNvPr>
          <p:cNvSpPr/>
          <p:nvPr/>
        </p:nvSpPr>
        <p:spPr>
          <a:xfrm>
            <a:off x="8755017" y="1327562"/>
            <a:ext cx="2955618" cy="4872952"/>
          </a:xfrm>
          <a:prstGeom prst="roundRect">
            <a:avLst>
              <a:gd name="adj" fmla="val 7259"/>
            </a:avLst>
          </a:prstGeom>
          <a:solidFill>
            <a:schemeClr val="bg1"/>
          </a:solidFill>
          <a:ln>
            <a:noFill/>
          </a:ln>
          <a:effectLst>
            <a:outerShdw blurRad="444500" dist="63500" algn="ctr" rotWithShape="0">
              <a:srgbClr val="ED7D3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324B0A32-3193-3BB9-A1C7-04C423AA80F5}"/>
              </a:ext>
            </a:extLst>
          </p:cNvPr>
          <p:cNvSpPr txBox="1"/>
          <p:nvPr/>
        </p:nvSpPr>
        <p:spPr>
          <a:xfrm>
            <a:off x="9004979" y="4221200"/>
            <a:ext cx="2455692" cy="1384995"/>
          </a:xfrm>
          <a:prstGeom prst="rect">
            <a:avLst/>
          </a:prstGeom>
          <a:noFill/>
        </p:spPr>
        <p:txBody>
          <a:bodyPr wrap="square" lIns="91440" tIns="45720" rIns="91440" bIns="45720" rtlCol="0" anchor="t">
            <a:spAutoFit/>
          </a:bodyPr>
          <a:lstStyle/>
          <a:p>
            <a:pPr algn="ctr"/>
            <a:r>
              <a:rPr lang="en-GB" sz="1400">
                <a:latin typeface="Congenial"/>
              </a:rPr>
              <a:t>Accessibility mode supports a variety of augmentative input devices. Targets are large, and additional visual and audio elements guide players.</a:t>
            </a:r>
          </a:p>
        </p:txBody>
      </p:sp>
      <p:sp>
        <p:nvSpPr>
          <p:cNvPr id="36" name="TextBox 35">
            <a:extLst>
              <a:ext uri="{FF2B5EF4-FFF2-40B4-BE49-F238E27FC236}">
                <a16:creationId xmlns:a16="http://schemas.microsoft.com/office/drawing/2014/main" id="{FFB197D9-DFE8-E696-9748-DD7E4564BEAE}"/>
              </a:ext>
            </a:extLst>
          </p:cNvPr>
          <p:cNvSpPr txBox="1"/>
          <p:nvPr/>
        </p:nvSpPr>
        <p:spPr>
          <a:xfrm>
            <a:off x="9322567" y="3738986"/>
            <a:ext cx="1820516"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000">
                <a:latin typeface="ADLaM Display"/>
                <a:ea typeface="ADLaM Display"/>
                <a:cs typeface="ADLaM Display"/>
              </a:rPr>
              <a:t>Accessibility</a:t>
            </a:r>
            <a:endParaRPr lang="en-US" sz="2000">
              <a:latin typeface="ADLaM Display"/>
              <a:ea typeface="ADLaM Display"/>
              <a:cs typeface="ADLaM Display"/>
            </a:endParaRPr>
          </a:p>
        </p:txBody>
      </p:sp>
      <p:sp>
        <p:nvSpPr>
          <p:cNvPr id="6" name="TextBox 5">
            <a:extLst>
              <a:ext uri="{FF2B5EF4-FFF2-40B4-BE49-F238E27FC236}">
                <a16:creationId xmlns:a16="http://schemas.microsoft.com/office/drawing/2014/main" id="{E64D7610-6D67-6D4C-1EF3-C0AC7ADCAD07}"/>
              </a:ext>
            </a:extLst>
          </p:cNvPr>
          <p:cNvSpPr txBox="1"/>
          <p:nvPr/>
        </p:nvSpPr>
        <p:spPr>
          <a:xfrm>
            <a:off x="2949624" y="534830"/>
            <a:ext cx="6283105"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9" name="TextBox 8">
            <a:extLst>
              <a:ext uri="{FF2B5EF4-FFF2-40B4-BE49-F238E27FC236}">
                <a16:creationId xmlns:a16="http://schemas.microsoft.com/office/drawing/2014/main" id="{DD843A7A-36D8-6B53-BFE2-972F2616A808}"/>
              </a:ext>
            </a:extLst>
          </p:cNvPr>
          <p:cNvSpPr txBox="1"/>
          <p:nvPr/>
        </p:nvSpPr>
        <p:spPr>
          <a:xfrm>
            <a:off x="2960915" y="531521"/>
            <a:ext cx="6271814"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MODE SELECT</a:t>
            </a:r>
          </a:p>
        </p:txBody>
      </p:sp>
      <p:pic>
        <p:nvPicPr>
          <p:cNvPr id="2" name="Picture 1" descr="A person in a wheelchair playing a video game&#10;&#10;AI-generated content may be incorrect.">
            <a:extLst>
              <a:ext uri="{FF2B5EF4-FFF2-40B4-BE49-F238E27FC236}">
                <a16:creationId xmlns:a16="http://schemas.microsoft.com/office/drawing/2014/main" id="{D848DD21-5452-D1A8-3ABC-E0EE39C04458}"/>
              </a:ext>
            </a:extLst>
          </p:cNvPr>
          <p:cNvPicPr>
            <a:picLocks noChangeAspect="1"/>
          </p:cNvPicPr>
          <p:nvPr/>
        </p:nvPicPr>
        <p:blipFill>
          <a:blip r:embed="rId6"/>
          <a:stretch>
            <a:fillRect/>
          </a:stretch>
        </p:blipFill>
        <p:spPr>
          <a:xfrm>
            <a:off x="9178025" y="1547282"/>
            <a:ext cx="2109600" cy="2109600"/>
          </a:xfrm>
          <a:prstGeom prst="rect">
            <a:avLst/>
          </a:prstGeom>
        </p:spPr>
      </p:pic>
      <p:pic>
        <p:nvPicPr>
          <p:cNvPr id="3" name="Graphic 2" descr="Exit with solid fill">
            <a:hlinkClick r:id="" action="ppaction://hlinkshowjump?jump=firstslide"/>
            <a:extLst>
              <a:ext uri="{FF2B5EF4-FFF2-40B4-BE49-F238E27FC236}">
                <a16:creationId xmlns:a16="http://schemas.microsoft.com/office/drawing/2014/main" id="{EB35CD24-EA4E-9CE3-8E64-5439669A2C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716" y="202842"/>
            <a:ext cx="667555" cy="646091"/>
          </a:xfrm>
          <a:prstGeom prst="rect">
            <a:avLst/>
          </a:prstGeom>
        </p:spPr>
      </p:pic>
      <p:sp>
        <p:nvSpPr>
          <p:cNvPr id="7" name="Rectangle: Rounded Corners 6">
            <a:hlinkClick r:id="rId9" action="ppaction://hlinksldjump"/>
            <a:extLst>
              <a:ext uri="{FF2B5EF4-FFF2-40B4-BE49-F238E27FC236}">
                <a16:creationId xmlns:a16="http://schemas.microsoft.com/office/drawing/2014/main" id="{A184F8DB-A15C-9E3C-2DE7-F549C5B15B48}"/>
              </a:ext>
            </a:extLst>
          </p:cNvPr>
          <p:cNvSpPr/>
          <p:nvPr/>
        </p:nvSpPr>
        <p:spPr>
          <a:xfrm>
            <a:off x="581124" y="1561910"/>
            <a:ext cx="2598344" cy="4283911"/>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hlinkClick r:id="rId10" action="ppaction://hlinksldjump"/>
            <a:extLst>
              <a:ext uri="{FF2B5EF4-FFF2-40B4-BE49-F238E27FC236}">
                <a16:creationId xmlns:a16="http://schemas.microsoft.com/office/drawing/2014/main" id="{B2DA7E6C-3F78-7811-098E-32111CB38D7A}"/>
              </a:ext>
            </a:extLst>
          </p:cNvPr>
          <p:cNvSpPr/>
          <p:nvPr/>
        </p:nvSpPr>
        <p:spPr>
          <a:xfrm>
            <a:off x="3368160" y="1552265"/>
            <a:ext cx="2656217"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hlinkClick r:id="rId11" action="ppaction://hlinksldjump"/>
            <a:extLst>
              <a:ext uri="{FF2B5EF4-FFF2-40B4-BE49-F238E27FC236}">
                <a16:creationId xmlns:a16="http://schemas.microsoft.com/office/drawing/2014/main" id="{3A22A6A0-7806-01DA-3232-26B599150299}"/>
              </a:ext>
            </a:extLst>
          </p:cNvPr>
          <p:cNvSpPr/>
          <p:nvPr/>
        </p:nvSpPr>
        <p:spPr>
          <a:xfrm>
            <a:off x="6213365" y="1552265"/>
            <a:ext cx="2598344" cy="4293556"/>
          </a:xfrm>
          <a:prstGeom prst="roundRect">
            <a:avLst>
              <a:gd name="adj" fmla="val 7259"/>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hlinkClick r:id="rId12" action="ppaction://hlinksldjump"/>
            <a:extLst>
              <a:ext uri="{FF2B5EF4-FFF2-40B4-BE49-F238E27FC236}">
                <a16:creationId xmlns:a16="http://schemas.microsoft.com/office/drawing/2014/main" id="{36D3F843-C63B-376F-FA49-0A2A0CA4AE39}"/>
              </a:ext>
            </a:extLst>
          </p:cNvPr>
          <p:cNvSpPr/>
          <p:nvPr/>
        </p:nvSpPr>
        <p:spPr>
          <a:xfrm>
            <a:off x="5326953" y="6022915"/>
            <a:ext cx="1620570"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934492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BC75-A536-08F9-8031-9688D6BEC49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F0FC62E-97DF-2D8A-763A-690C112AF2F2}"/>
              </a:ext>
            </a:extLst>
          </p:cNvPr>
          <p:cNvSpPr txBox="1">
            <a:spLocks/>
          </p:cNvSpPr>
          <p:nvPr/>
        </p:nvSpPr>
        <p:spPr>
          <a:xfrm>
            <a:off x="1112798" y="1740354"/>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0" name="Title 1">
            <a:extLst>
              <a:ext uri="{FF2B5EF4-FFF2-40B4-BE49-F238E27FC236}">
                <a16:creationId xmlns:a16="http://schemas.microsoft.com/office/drawing/2014/main" id="{3E464DF5-0F52-0031-3D31-0FCDF4DE54F5}"/>
              </a:ext>
            </a:extLst>
          </p:cNvPr>
          <p:cNvSpPr txBox="1">
            <a:spLocks/>
          </p:cNvSpPr>
          <p:nvPr/>
        </p:nvSpPr>
        <p:spPr>
          <a:xfrm>
            <a:off x="4514967" y="1740354"/>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1" name="Title 1">
            <a:extLst>
              <a:ext uri="{FF2B5EF4-FFF2-40B4-BE49-F238E27FC236}">
                <a16:creationId xmlns:a16="http://schemas.microsoft.com/office/drawing/2014/main" id="{DC0C4FE6-BFE8-0F91-501A-682EC0503BD5}"/>
              </a:ext>
            </a:extLst>
          </p:cNvPr>
          <p:cNvSpPr txBox="1">
            <a:spLocks/>
          </p:cNvSpPr>
          <p:nvPr/>
        </p:nvSpPr>
        <p:spPr>
          <a:xfrm>
            <a:off x="7917136" y="1740354"/>
            <a:ext cx="3169534" cy="3347597"/>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sp>
        <p:nvSpPr>
          <p:cNvPr id="12" name="TextBox 11">
            <a:extLst>
              <a:ext uri="{FF2B5EF4-FFF2-40B4-BE49-F238E27FC236}">
                <a16:creationId xmlns:a16="http://schemas.microsoft.com/office/drawing/2014/main" id="{62A5B717-388B-A686-B1FF-FFE3A603E840}"/>
              </a:ext>
            </a:extLst>
          </p:cNvPr>
          <p:cNvSpPr txBox="1"/>
          <p:nvPr/>
        </p:nvSpPr>
        <p:spPr>
          <a:xfrm>
            <a:off x="1361228" y="1902183"/>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SEE!</a:t>
            </a:r>
          </a:p>
        </p:txBody>
      </p:sp>
      <p:sp>
        <p:nvSpPr>
          <p:cNvPr id="14" name="TextBox 13">
            <a:extLst>
              <a:ext uri="{FF2B5EF4-FFF2-40B4-BE49-F238E27FC236}">
                <a16:creationId xmlns:a16="http://schemas.microsoft.com/office/drawing/2014/main" id="{02C3D064-DA6E-A572-EA98-281430B917AD}"/>
              </a:ext>
            </a:extLst>
          </p:cNvPr>
          <p:cNvSpPr txBox="1"/>
          <p:nvPr/>
        </p:nvSpPr>
        <p:spPr>
          <a:xfrm>
            <a:off x="4763397" y="1902183"/>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WHACK!</a:t>
            </a:r>
          </a:p>
        </p:txBody>
      </p:sp>
      <p:sp>
        <p:nvSpPr>
          <p:cNvPr id="15" name="TextBox 14">
            <a:extLst>
              <a:ext uri="{FF2B5EF4-FFF2-40B4-BE49-F238E27FC236}">
                <a16:creationId xmlns:a16="http://schemas.microsoft.com/office/drawing/2014/main" id="{5A2E9D7D-AD47-9FD9-B4EB-F3D68E4AA27F}"/>
              </a:ext>
            </a:extLst>
          </p:cNvPr>
          <p:cNvSpPr txBox="1"/>
          <p:nvPr/>
        </p:nvSpPr>
        <p:spPr>
          <a:xfrm>
            <a:off x="8165566" y="1902183"/>
            <a:ext cx="2666290" cy="715089"/>
          </a:xfrm>
          <a:prstGeom prst="roundRect">
            <a:avLst/>
          </a:prstGeom>
          <a:noFill/>
          <a:ln>
            <a:noFill/>
          </a:ln>
          <a:effectLst>
            <a:outerShdw blurRad="63500" dist="63500" dir="5460000">
              <a:srgbClr val="000000"/>
            </a:outerShdw>
          </a:effectLst>
        </p:spPr>
        <p:txBody>
          <a:bodyPr wrap="square" lIns="91440" tIns="45720" rIns="91440" bIns="45720" rtlCol="0" anchor="t">
            <a:spAutoFit/>
          </a:bodyPr>
          <a:lstStyle/>
          <a:p>
            <a:pPr algn="ctr"/>
            <a:r>
              <a:rPr lang="en-GB" sz="3600">
                <a:solidFill>
                  <a:schemeClr val="bg1"/>
                </a:solidFill>
                <a:latin typeface="Congenial"/>
              </a:rPr>
              <a:t>REPEAT!</a:t>
            </a:r>
          </a:p>
        </p:txBody>
      </p:sp>
      <p:pic>
        <p:nvPicPr>
          <p:cNvPr id="6" name="Graphic 5" descr="Hammer1 with solid fill">
            <a:extLst>
              <a:ext uri="{FF2B5EF4-FFF2-40B4-BE49-F238E27FC236}">
                <a16:creationId xmlns:a16="http://schemas.microsoft.com/office/drawing/2014/main" id="{ADC74CCF-E702-F045-A551-13EB558FC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1505" y="2617272"/>
            <a:ext cx="1496458" cy="1488154"/>
          </a:xfrm>
          <a:prstGeom prst="rect">
            <a:avLst/>
          </a:prstGeom>
        </p:spPr>
      </p:pic>
      <p:pic>
        <p:nvPicPr>
          <p:cNvPr id="7" name="Graphic 6" descr="Eye with solid fill">
            <a:extLst>
              <a:ext uri="{FF2B5EF4-FFF2-40B4-BE49-F238E27FC236}">
                <a16:creationId xmlns:a16="http://schemas.microsoft.com/office/drawing/2014/main" id="{2EEBEABE-06CA-ED7D-ED8D-48F8B57D6E33}"/>
              </a:ext>
            </a:extLst>
          </p:cNvPr>
          <p:cNvPicPr>
            <a:picLocks noChangeAspect="1"/>
          </p:cNvPicPr>
          <p:nvPr/>
        </p:nvPicPr>
        <p:blipFill>
          <a:blip r:embed="rId4">
            <a:extLst>
              <a:ext uri="{96DAC541-7B7A-43D3-8B79-37D633B846F1}">
                <asvg:svgBlip xmlns:asvg="http://schemas.microsoft.com/office/drawing/2016/SVG/main" r:embed="rId5"/>
              </a:ext>
            </a:extLst>
          </a:blip>
          <a:srcRect t="16952" b="17222"/>
          <a:stretch/>
        </p:blipFill>
        <p:spPr>
          <a:xfrm>
            <a:off x="1614694" y="2697096"/>
            <a:ext cx="2159357" cy="1449687"/>
          </a:xfrm>
          <a:prstGeom prst="rect">
            <a:avLst/>
          </a:prstGeom>
        </p:spPr>
      </p:pic>
      <p:pic>
        <p:nvPicPr>
          <p:cNvPr id="8" name="Graphic 7" descr="Repeat with solid fill">
            <a:extLst>
              <a:ext uri="{FF2B5EF4-FFF2-40B4-BE49-F238E27FC236}">
                <a16:creationId xmlns:a16="http://schemas.microsoft.com/office/drawing/2014/main" id="{1AFE9B9B-9C20-FFA1-8963-BE441C99F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1404" y="2618542"/>
            <a:ext cx="1534614" cy="1506914"/>
          </a:xfrm>
          <a:prstGeom prst="rect">
            <a:avLst/>
          </a:prstGeom>
        </p:spPr>
      </p:pic>
      <p:sp>
        <p:nvSpPr>
          <p:cNvPr id="13" name="TextBox 12">
            <a:extLst>
              <a:ext uri="{FF2B5EF4-FFF2-40B4-BE49-F238E27FC236}">
                <a16:creationId xmlns:a16="http://schemas.microsoft.com/office/drawing/2014/main" id="{4B6A140B-FD6A-FCC5-EB5F-CE1B4E07AD51}"/>
              </a:ext>
            </a:extLst>
          </p:cNvPr>
          <p:cNvSpPr txBox="1"/>
          <p:nvPr/>
        </p:nvSpPr>
        <p:spPr>
          <a:xfrm>
            <a:off x="1255801" y="4125456"/>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FIRST IDENTIFY THE MOLES POSITION</a:t>
            </a:r>
            <a:endParaRPr lang="en-US">
              <a:solidFill>
                <a:schemeClr val="bg1"/>
              </a:solidFill>
            </a:endParaRPr>
          </a:p>
        </p:txBody>
      </p:sp>
      <p:sp>
        <p:nvSpPr>
          <p:cNvPr id="16" name="TextBox 15">
            <a:extLst>
              <a:ext uri="{FF2B5EF4-FFF2-40B4-BE49-F238E27FC236}">
                <a16:creationId xmlns:a16="http://schemas.microsoft.com/office/drawing/2014/main" id="{B7201D6B-F609-D096-B8C8-35EF5E27B4EA}"/>
              </a:ext>
            </a:extLst>
          </p:cNvPr>
          <p:cNvSpPr txBox="1"/>
          <p:nvPr/>
        </p:nvSpPr>
        <p:spPr>
          <a:xfrm>
            <a:off x="4657429" y="4125456"/>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WACK THE MOLE AS QUICKLY AS YOU CAN</a:t>
            </a:r>
          </a:p>
        </p:txBody>
      </p:sp>
      <p:sp>
        <p:nvSpPr>
          <p:cNvPr id="17" name="TextBox 16">
            <a:extLst>
              <a:ext uri="{FF2B5EF4-FFF2-40B4-BE49-F238E27FC236}">
                <a16:creationId xmlns:a16="http://schemas.microsoft.com/office/drawing/2014/main" id="{F2E07F0B-F1EA-6454-D92D-B8FD94FC1D9D}"/>
              </a:ext>
            </a:extLst>
          </p:cNvPr>
          <p:cNvSpPr txBox="1"/>
          <p:nvPr/>
        </p:nvSpPr>
        <p:spPr>
          <a:xfrm>
            <a:off x="8060140" y="4146783"/>
            <a:ext cx="2877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Congenial"/>
              </a:rPr>
              <a:t>REPEAT UNTIL THE GAME CONCLUDES</a:t>
            </a:r>
          </a:p>
        </p:txBody>
      </p:sp>
      <p:sp>
        <p:nvSpPr>
          <p:cNvPr id="3" name="Title 1">
            <a:extLst>
              <a:ext uri="{FF2B5EF4-FFF2-40B4-BE49-F238E27FC236}">
                <a16:creationId xmlns:a16="http://schemas.microsoft.com/office/drawing/2014/main" id="{C066F4C8-A6E9-77F5-7EC8-FCC1A77BC8C3}"/>
              </a:ext>
            </a:extLst>
          </p:cNvPr>
          <p:cNvSpPr txBox="1">
            <a:spLocks/>
          </p:cNvSpPr>
          <p:nvPr/>
        </p:nvSpPr>
        <p:spPr>
          <a:xfrm>
            <a:off x="1112798" y="5410916"/>
            <a:ext cx="9988030" cy="929762"/>
          </a:xfrm>
          <a:prstGeom prst="roundRect">
            <a:avLst/>
          </a:prstGeom>
          <a:solidFill>
            <a:srgbClr val="F8E4BF">
              <a:alpha val="68000"/>
            </a:srgbClr>
          </a:solidFill>
          <a:ln>
            <a:solidFill>
              <a:schemeClr val="tx1"/>
            </a:solidFill>
          </a:ln>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3000">
              <a:solidFill>
                <a:schemeClr val="bg1"/>
              </a:solidFill>
              <a:latin typeface="Congenial"/>
            </a:endParaRPr>
          </a:p>
          <a:p>
            <a:pPr algn="ctr"/>
            <a:endParaRPr lang="en-GB" sz="3000">
              <a:solidFill>
                <a:schemeClr val="bg1"/>
              </a:solidFill>
              <a:latin typeface="Congenial"/>
            </a:endParaRPr>
          </a:p>
          <a:p>
            <a:pPr algn="ctr"/>
            <a:endParaRPr lang="en-GB" sz="3000">
              <a:solidFill>
                <a:schemeClr val="bg1"/>
              </a:solidFill>
              <a:latin typeface="Congenial"/>
            </a:endParaRPr>
          </a:p>
        </p:txBody>
      </p:sp>
      <p:pic>
        <p:nvPicPr>
          <p:cNvPr id="19" name="Graphic 18" descr="Lights On with solid fill">
            <a:extLst>
              <a:ext uri="{FF2B5EF4-FFF2-40B4-BE49-F238E27FC236}">
                <a16:creationId xmlns:a16="http://schemas.microsoft.com/office/drawing/2014/main" id="{2DBE99D0-2041-EECF-DC81-D41C468D3C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5791" y="5478810"/>
            <a:ext cx="794581" cy="775041"/>
          </a:xfrm>
          <a:prstGeom prst="rect">
            <a:avLst/>
          </a:prstGeom>
        </p:spPr>
      </p:pic>
      <p:sp>
        <p:nvSpPr>
          <p:cNvPr id="20" name="TextBox 19">
            <a:extLst>
              <a:ext uri="{FF2B5EF4-FFF2-40B4-BE49-F238E27FC236}">
                <a16:creationId xmlns:a16="http://schemas.microsoft.com/office/drawing/2014/main" id="{7DD8F5AE-68E7-A521-23BF-EC8CB7F39236}"/>
              </a:ext>
            </a:extLst>
          </p:cNvPr>
          <p:cNvSpPr txBox="1"/>
          <p:nvPr/>
        </p:nvSpPr>
        <p:spPr>
          <a:xfrm>
            <a:off x="1598743" y="5686063"/>
            <a:ext cx="8989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tx1">
                    <a:lumMod val="85000"/>
                    <a:lumOff val="15000"/>
                  </a:schemeClr>
                </a:solidFill>
                <a:latin typeface="Congenial"/>
              </a:rPr>
              <a:t>THE FASTER YOU WHACK THE MORE POINTS YOU WILL RECEIVE</a:t>
            </a:r>
            <a:endParaRPr lang="en-US" b="1">
              <a:solidFill>
                <a:schemeClr val="tx1">
                  <a:lumMod val="85000"/>
                  <a:lumOff val="15000"/>
                </a:schemeClr>
              </a:solidFill>
            </a:endParaRPr>
          </a:p>
        </p:txBody>
      </p:sp>
      <p:pic>
        <p:nvPicPr>
          <p:cNvPr id="5" name="Graphic 4" descr="Lights On with solid fill">
            <a:extLst>
              <a:ext uri="{FF2B5EF4-FFF2-40B4-BE49-F238E27FC236}">
                <a16:creationId xmlns:a16="http://schemas.microsoft.com/office/drawing/2014/main" id="{D46C57BE-85FA-026B-BB1C-A38440227F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6221" y="5478809"/>
            <a:ext cx="794581" cy="775041"/>
          </a:xfrm>
          <a:prstGeom prst="rect">
            <a:avLst/>
          </a:prstGeom>
        </p:spPr>
      </p:pic>
      <p:sp>
        <p:nvSpPr>
          <p:cNvPr id="24" name="TextBox 23">
            <a:extLst>
              <a:ext uri="{FF2B5EF4-FFF2-40B4-BE49-F238E27FC236}">
                <a16:creationId xmlns:a16="http://schemas.microsoft.com/office/drawing/2014/main" id="{FC3F1752-37FF-05CB-38C6-150CB124B5D7}"/>
              </a:ext>
            </a:extLst>
          </p:cNvPr>
          <p:cNvSpPr txBox="1"/>
          <p:nvPr/>
        </p:nvSpPr>
        <p:spPr>
          <a:xfrm>
            <a:off x="4132943" y="517322"/>
            <a:ext cx="4028572"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5" name="TextBox 24">
            <a:extLst>
              <a:ext uri="{FF2B5EF4-FFF2-40B4-BE49-F238E27FC236}">
                <a16:creationId xmlns:a16="http://schemas.microsoft.com/office/drawing/2014/main" id="{7DA35846-6A34-B65A-C14D-3AA765B367D0}"/>
              </a:ext>
            </a:extLst>
          </p:cNvPr>
          <p:cNvSpPr txBox="1"/>
          <p:nvPr/>
        </p:nvSpPr>
        <p:spPr>
          <a:xfrm>
            <a:off x="4144234" y="514013"/>
            <a:ext cx="402133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TUTORIAL</a:t>
            </a:r>
          </a:p>
        </p:txBody>
      </p:sp>
      <p:pic>
        <p:nvPicPr>
          <p:cNvPr id="2" name="Graphic 1" descr="Exit with solid fill">
            <a:hlinkClick r:id="" action="ppaction://hlinkshowjump?jump=firstslide"/>
            <a:extLst>
              <a:ext uri="{FF2B5EF4-FFF2-40B4-BE49-F238E27FC236}">
                <a16:creationId xmlns:a16="http://schemas.microsoft.com/office/drawing/2014/main" id="{C1A2810C-DBB0-DB2A-F315-52A9855268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8716" y="202842"/>
            <a:ext cx="667555" cy="646091"/>
          </a:xfrm>
          <a:prstGeom prst="rect">
            <a:avLst/>
          </a:prstGeom>
        </p:spPr>
      </p:pic>
    </p:spTree>
    <p:extLst>
      <p:ext uri="{BB962C8B-B14F-4D97-AF65-F5344CB8AC3E}">
        <p14:creationId xmlns:p14="http://schemas.microsoft.com/office/powerpoint/2010/main" val="21622921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brown animal with long whiskers&#10;&#10;AI-generated content may be incorrect.">
            <a:extLst>
              <a:ext uri="{FF2B5EF4-FFF2-40B4-BE49-F238E27FC236}">
                <a16:creationId xmlns:a16="http://schemas.microsoft.com/office/drawing/2014/main" id="{FF74312A-8D56-CAD0-86BB-CA422E03FFBF}"/>
              </a:ext>
            </a:extLst>
          </p:cNvPr>
          <p:cNvPicPr>
            <a:picLocks noChangeAspect="1"/>
          </p:cNvPicPr>
          <p:nvPr/>
        </p:nvPicPr>
        <p:blipFill>
          <a:blip r:embed="rId2"/>
          <a:stretch>
            <a:fillRect/>
          </a:stretch>
        </p:blipFill>
        <p:spPr>
          <a:xfrm>
            <a:off x="7013650" y="1928625"/>
            <a:ext cx="3698588" cy="3431699"/>
          </a:xfrm>
          <a:prstGeom prst="rect">
            <a:avLst/>
          </a:prstGeom>
        </p:spPr>
      </p:pic>
      <p:pic>
        <p:nvPicPr>
          <p:cNvPr id="80" name="Picture 79" descr="A brown animal with long whiskers&#10;&#10;AI-generated content may be incorrect.">
            <a:extLst>
              <a:ext uri="{FF2B5EF4-FFF2-40B4-BE49-F238E27FC236}">
                <a16:creationId xmlns:a16="http://schemas.microsoft.com/office/drawing/2014/main" id="{C59C71CB-C194-F3C4-445E-864C9485DDA6}"/>
              </a:ext>
            </a:extLst>
          </p:cNvPr>
          <p:cNvPicPr>
            <a:picLocks noChangeAspect="1"/>
          </p:cNvPicPr>
          <p:nvPr/>
        </p:nvPicPr>
        <p:blipFill>
          <a:blip r:embed="rId2"/>
          <a:stretch>
            <a:fillRect/>
          </a:stretch>
        </p:blipFill>
        <p:spPr>
          <a:xfrm>
            <a:off x="2334198" y="3127490"/>
            <a:ext cx="2237047" cy="2070093"/>
          </a:xfrm>
          <a:prstGeom prst="rect">
            <a:avLst/>
          </a:prstGeom>
        </p:spPr>
      </p:pic>
      <p:pic>
        <p:nvPicPr>
          <p:cNvPr id="82" name="Picture 81" descr="A brown animal with long whiskers&#10;&#10;AI-generated content may be incorrect.">
            <a:extLst>
              <a:ext uri="{FF2B5EF4-FFF2-40B4-BE49-F238E27FC236}">
                <a16:creationId xmlns:a16="http://schemas.microsoft.com/office/drawing/2014/main" id="{7B0EFE02-074B-5193-2500-F87B18063C19}"/>
              </a:ext>
            </a:extLst>
          </p:cNvPr>
          <p:cNvPicPr>
            <a:picLocks noChangeAspect="1"/>
          </p:cNvPicPr>
          <p:nvPr/>
        </p:nvPicPr>
        <p:blipFill>
          <a:blip r:embed="rId2"/>
          <a:stretch>
            <a:fillRect/>
          </a:stretch>
        </p:blipFill>
        <p:spPr>
          <a:xfrm>
            <a:off x="5652581" y="4827127"/>
            <a:ext cx="1270013" cy="1258126"/>
          </a:xfrm>
          <a:prstGeom prst="rect">
            <a:avLst/>
          </a:prstGeom>
        </p:spPr>
      </p:pic>
      <p:pic>
        <p:nvPicPr>
          <p:cNvPr id="83" name="Picture 82" descr="A brown animal with long whiskers&#10;&#10;AI-generated content may be incorrect.">
            <a:extLst>
              <a:ext uri="{FF2B5EF4-FFF2-40B4-BE49-F238E27FC236}">
                <a16:creationId xmlns:a16="http://schemas.microsoft.com/office/drawing/2014/main" id="{8DB12D98-546D-E945-D49F-B8ADAEE1BE7F}"/>
              </a:ext>
            </a:extLst>
          </p:cNvPr>
          <p:cNvPicPr>
            <a:picLocks noChangeAspect="1"/>
          </p:cNvPicPr>
          <p:nvPr/>
        </p:nvPicPr>
        <p:blipFill>
          <a:blip r:embed="rId2"/>
          <a:stretch>
            <a:fillRect/>
          </a:stretch>
        </p:blipFill>
        <p:spPr>
          <a:xfrm>
            <a:off x="9421680" y="4162516"/>
            <a:ext cx="2237047" cy="2070093"/>
          </a:xfrm>
          <a:prstGeom prst="rect">
            <a:avLst/>
          </a:prstGeom>
        </p:spPr>
      </p:pic>
      <p:pic>
        <p:nvPicPr>
          <p:cNvPr id="84" name="Picture 83" descr="A brown animal with long whiskers&#10;&#10;AI-generated content may be incorrect.">
            <a:extLst>
              <a:ext uri="{FF2B5EF4-FFF2-40B4-BE49-F238E27FC236}">
                <a16:creationId xmlns:a16="http://schemas.microsoft.com/office/drawing/2014/main" id="{890CAEBE-46AB-46A7-8A65-08BA7736DAB2}"/>
              </a:ext>
            </a:extLst>
          </p:cNvPr>
          <p:cNvPicPr>
            <a:picLocks noChangeAspect="1"/>
          </p:cNvPicPr>
          <p:nvPr/>
        </p:nvPicPr>
        <p:blipFill>
          <a:blip r:embed="rId2"/>
          <a:stretch>
            <a:fillRect/>
          </a:stretch>
        </p:blipFill>
        <p:spPr>
          <a:xfrm>
            <a:off x="798926" y="4455533"/>
            <a:ext cx="1756987" cy="1629720"/>
          </a:xfrm>
          <a:prstGeom prst="rect">
            <a:avLst/>
          </a:prstGeom>
        </p:spPr>
      </p:pic>
      <p:sp>
        <p:nvSpPr>
          <p:cNvPr id="2" name="TextBox 1">
            <a:extLst>
              <a:ext uri="{FF2B5EF4-FFF2-40B4-BE49-F238E27FC236}">
                <a16:creationId xmlns:a16="http://schemas.microsoft.com/office/drawing/2014/main" id="{B179A5BE-4A88-0836-3526-53D7491CACA2}"/>
              </a:ext>
            </a:extLst>
          </p:cNvPr>
          <p:cNvSpPr txBox="1"/>
          <p:nvPr/>
        </p:nvSpPr>
        <p:spPr>
          <a:xfrm>
            <a:off x="396811" y="517322"/>
            <a:ext cx="4028572"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3" name="TextBox 2">
            <a:extLst>
              <a:ext uri="{FF2B5EF4-FFF2-40B4-BE49-F238E27FC236}">
                <a16:creationId xmlns:a16="http://schemas.microsoft.com/office/drawing/2014/main" id="{CEDA4036-6FE9-E628-B9FD-B8C0231D1AA8}"/>
              </a:ext>
            </a:extLst>
          </p:cNvPr>
          <p:cNvSpPr txBox="1"/>
          <p:nvPr/>
        </p:nvSpPr>
        <p:spPr>
          <a:xfrm>
            <a:off x="408102" y="514013"/>
            <a:ext cx="402133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TIME : 00.00</a:t>
            </a:r>
          </a:p>
        </p:txBody>
      </p:sp>
      <p:sp>
        <p:nvSpPr>
          <p:cNvPr id="6" name="TextBox 5">
            <a:extLst>
              <a:ext uri="{FF2B5EF4-FFF2-40B4-BE49-F238E27FC236}">
                <a16:creationId xmlns:a16="http://schemas.microsoft.com/office/drawing/2014/main" id="{A5384DF2-E45B-B4A1-F4F7-2840774B00D9}"/>
              </a:ext>
            </a:extLst>
          </p:cNvPr>
          <p:cNvSpPr txBox="1"/>
          <p:nvPr/>
        </p:nvSpPr>
        <p:spPr>
          <a:xfrm>
            <a:off x="7762566" y="517322"/>
            <a:ext cx="4028572"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7" name="TextBox 6">
            <a:extLst>
              <a:ext uri="{FF2B5EF4-FFF2-40B4-BE49-F238E27FC236}">
                <a16:creationId xmlns:a16="http://schemas.microsoft.com/office/drawing/2014/main" id="{0467516E-D0C8-ACCE-0315-F9BF2500A8F5}"/>
              </a:ext>
            </a:extLst>
          </p:cNvPr>
          <p:cNvSpPr txBox="1"/>
          <p:nvPr/>
        </p:nvSpPr>
        <p:spPr>
          <a:xfrm>
            <a:off x="7773857" y="514013"/>
            <a:ext cx="402133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SCORE : 00</a:t>
            </a:r>
          </a:p>
        </p:txBody>
      </p:sp>
    </p:spTree>
    <p:extLst>
      <p:ext uri="{BB962C8B-B14F-4D97-AF65-F5344CB8AC3E}">
        <p14:creationId xmlns:p14="http://schemas.microsoft.com/office/powerpoint/2010/main" val="3309093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ABDC-5A6C-2C8C-0939-9525822E85BD}"/>
            </a:ext>
          </a:extLst>
        </p:cNvPr>
        <p:cNvGrpSpPr/>
        <p:nvPr/>
      </p:nvGrpSpPr>
      <p:grpSpPr>
        <a:xfrm>
          <a:off x="0" y="0"/>
          <a:ext cx="0" cy="0"/>
          <a:chOff x="0" y="0"/>
          <a:chExt cx="0" cy="0"/>
        </a:xfrm>
      </p:grpSpPr>
      <p:pic>
        <p:nvPicPr>
          <p:cNvPr id="4" name="Picture 3" descr="A brown animal with long whiskers&#10;&#10;AI-generated content may be incorrect.">
            <a:extLst>
              <a:ext uri="{FF2B5EF4-FFF2-40B4-BE49-F238E27FC236}">
                <a16:creationId xmlns:a16="http://schemas.microsoft.com/office/drawing/2014/main" id="{D96A3F19-93B6-A957-86D2-8BB8EC61E4BE}"/>
              </a:ext>
            </a:extLst>
          </p:cNvPr>
          <p:cNvPicPr>
            <a:picLocks noChangeAspect="1"/>
          </p:cNvPicPr>
          <p:nvPr/>
        </p:nvPicPr>
        <p:blipFill>
          <a:blip r:embed="rId3"/>
          <a:stretch>
            <a:fillRect/>
          </a:stretch>
        </p:blipFill>
        <p:spPr>
          <a:xfrm>
            <a:off x="4977487" y="-76309"/>
            <a:ext cx="2237047" cy="2070093"/>
          </a:xfrm>
          <a:prstGeom prst="rect">
            <a:avLst/>
          </a:prstGeom>
        </p:spPr>
      </p:pic>
      <p:sp>
        <p:nvSpPr>
          <p:cNvPr id="6" name="Title 1">
            <a:extLst>
              <a:ext uri="{FF2B5EF4-FFF2-40B4-BE49-F238E27FC236}">
                <a16:creationId xmlns:a16="http://schemas.microsoft.com/office/drawing/2014/main" id="{63F6CE82-E3E7-42C7-F6D8-C5E3A951C4D8}"/>
              </a:ext>
            </a:extLst>
          </p:cNvPr>
          <p:cNvSpPr txBox="1">
            <a:spLocks/>
          </p:cNvSpPr>
          <p:nvPr/>
        </p:nvSpPr>
        <p:spPr>
          <a:xfrm>
            <a:off x="6946492" y="2507870"/>
            <a:ext cx="4869390"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FITTS LAW</a:t>
            </a:r>
            <a:endParaRPr lang="en-GB" sz="2000">
              <a:solidFill>
                <a:schemeClr val="bg1"/>
              </a:solidFill>
              <a:latin typeface="Congenial"/>
            </a:endParaRPr>
          </a:p>
          <a:p>
            <a:pPr algn="ctr"/>
            <a:endParaRPr lang="en-GB" sz="2400">
              <a:solidFill>
                <a:schemeClr val="bg1"/>
              </a:solidFill>
              <a:latin typeface="Congenial"/>
            </a:endParaRPr>
          </a:p>
        </p:txBody>
      </p:sp>
      <p:sp>
        <p:nvSpPr>
          <p:cNvPr id="8" name="Title 1">
            <a:extLst>
              <a:ext uri="{FF2B5EF4-FFF2-40B4-BE49-F238E27FC236}">
                <a16:creationId xmlns:a16="http://schemas.microsoft.com/office/drawing/2014/main" id="{088C105C-C2AF-5F81-E034-DEE5E50D143F}"/>
              </a:ext>
            </a:extLst>
          </p:cNvPr>
          <p:cNvSpPr txBox="1">
            <a:spLocks/>
          </p:cNvSpPr>
          <p:nvPr/>
        </p:nvSpPr>
        <p:spPr>
          <a:xfrm>
            <a:off x="358567" y="2507870"/>
            <a:ext cx="6460909" cy="2830922"/>
          </a:xfrm>
          <a:prstGeom prst="roundRect">
            <a:avLst/>
          </a:prstGeom>
          <a:solidFill>
            <a:srgbClr val="000000">
              <a:alpha val="25000"/>
            </a:srgbClr>
          </a:solidFill>
          <a:effectLst>
            <a:outerShdw blurRad="63500" dist="63500" dir="5460000">
              <a:srgbClr val="000000"/>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solidFill>
                  <a:schemeClr val="bg1"/>
                </a:solidFill>
                <a:latin typeface="Congenial"/>
              </a:rPr>
              <a:t>YOUR PERFORMANCE</a:t>
            </a:r>
            <a:endParaRPr lang="en-US">
              <a:solidFill>
                <a:schemeClr val="bg1"/>
              </a:solidFill>
            </a:endParaRPr>
          </a:p>
          <a:p>
            <a:pPr algn="ctr"/>
            <a:endParaRPr lang="en-GB" sz="1800">
              <a:solidFill>
                <a:schemeClr val="bg1"/>
              </a:solidFill>
              <a:latin typeface="Congenial"/>
            </a:endParaRPr>
          </a:p>
          <a:p>
            <a:pPr algn="ctr"/>
            <a:endParaRPr lang="en-GB" sz="1800">
              <a:solidFill>
                <a:schemeClr val="bg1"/>
              </a:solidFill>
              <a:latin typeface="Congenial"/>
            </a:endParaRPr>
          </a:p>
          <a:p>
            <a:pPr algn="ctr"/>
            <a:endParaRPr lang="en-GB" sz="1800">
              <a:solidFill>
                <a:schemeClr val="bg1"/>
              </a:solidFill>
              <a:latin typeface="Congenial"/>
            </a:endParaRPr>
          </a:p>
        </p:txBody>
      </p:sp>
      <p:sp>
        <p:nvSpPr>
          <p:cNvPr id="5" name="TextBox 4">
            <a:extLst>
              <a:ext uri="{FF2B5EF4-FFF2-40B4-BE49-F238E27FC236}">
                <a16:creationId xmlns:a16="http://schemas.microsoft.com/office/drawing/2014/main" id="{B9D19EE5-E80E-4A8C-2D3B-880E78C4E9FE}"/>
              </a:ext>
            </a:extLst>
          </p:cNvPr>
          <p:cNvSpPr txBox="1"/>
          <p:nvPr/>
        </p:nvSpPr>
        <p:spPr>
          <a:xfrm>
            <a:off x="841509" y="3253516"/>
            <a:ext cx="5489111" cy="1638910"/>
          </a:xfrm>
          <a:prstGeom prst="rect">
            <a:avLst/>
          </a:prstGeom>
          <a:noFill/>
          <a:effectLst>
            <a:outerShdw blurRad="63500" dist="635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GB" sz="2400">
                <a:solidFill>
                  <a:schemeClr val="bg1"/>
                </a:solidFill>
                <a:latin typeface="Congenial"/>
              </a:rPr>
              <a:t>SCORE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MISSES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SCORE/SEC – 0</a:t>
            </a:r>
          </a:p>
          <a:p>
            <a:pPr algn="ctr">
              <a:lnSpc>
                <a:spcPct val="90000"/>
              </a:lnSpc>
              <a:spcBef>
                <a:spcPct val="0"/>
              </a:spcBef>
            </a:pPr>
            <a:endParaRPr lang="en-US" sz="500">
              <a:solidFill>
                <a:schemeClr val="bg1"/>
              </a:solidFill>
              <a:latin typeface="Congenial"/>
            </a:endParaRPr>
          </a:p>
          <a:p>
            <a:pPr algn="ctr">
              <a:lnSpc>
                <a:spcPct val="90000"/>
              </a:lnSpc>
              <a:spcBef>
                <a:spcPct val="0"/>
              </a:spcBef>
            </a:pPr>
            <a:r>
              <a:rPr lang="en-GB" sz="2400">
                <a:solidFill>
                  <a:schemeClr val="bg1"/>
                </a:solidFill>
                <a:latin typeface="Congenial"/>
              </a:rPr>
              <a:t>DIFFICULTY - BEGINNER</a:t>
            </a:r>
            <a:endParaRPr lang="en-GB" sz="2400">
              <a:solidFill>
                <a:schemeClr val="bg1"/>
              </a:solidFill>
            </a:endParaRPr>
          </a:p>
        </p:txBody>
      </p:sp>
      <p:sp>
        <p:nvSpPr>
          <p:cNvPr id="10" name="TextBox 9">
            <a:extLst>
              <a:ext uri="{FF2B5EF4-FFF2-40B4-BE49-F238E27FC236}">
                <a16:creationId xmlns:a16="http://schemas.microsoft.com/office/drawing/2014/main" id="{FE95591D-3D3F-A73E-29BA-F9B996336327}"/>
              </a:ext>
            </a:extLst>
          </p:cNvPr>
          <p:cNvSpPr txBox="1"/>
          <p:nvPr/>
        </p:nvSpPr>
        <p:spPr>
          <a:xfrm>
            <a:off x="6805725" y="3575029"/>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1" name="TextBox 10">
            <a:extLst>
              <a:ext uri="{FF2B5EF4-FFF2-40B4-BE49-F238E27FC236}">
                <a16:creationId xmlns:a16="http://schemas.microsoft.com/office/drawing/2014/main" id="{C8515EE5-444B-3244-ADBB-037E908E1FDD}"/>
              </a:ext>
            </a:extLst>
          </p:cNvPr>
          <p:cNvSpPr txBox="1"/>
          <p:nvPr/>
        </p:nvSpPr>
        <p:spPr>
          <a:xfrm>
            <a:off x="8734487" y="3575029"/>
            <a:ext cx="2194408" cy="738664"/>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GB" sz="2400">
                <a:latin typeface="Congenial"/>
                <a:ea typeface="Segoe UI"/>
                <a:cs typeface="Segoe UI"/>
              </a:rPr>
              <a:t>​</a:t>
            </a:r>
            <a:r>
              <a:rPr lang="en-GB">
                <a:solidFill>
                  <a:schemeClr val="bg1"/>
                </a:solidFill>
                <a:latin typeface="Congenial"/>
                <a:ea typeface="Segoe UI"/>
                <a:cs typeface="Segoe UI"/>
              </a:rPr>
              <a:t>PREDICTED -​</a:t>
            </a:r>
            <a:endParaRPr lang="en-US">
              <a:solidFill>
                <a:schemeClr val="bg1"/>
              </a:solidFill>
              <a:latin typeface="Congenial"/>
            </a:endParaRPr>
          </a:p>
          <a:p>
            <a:pPr algn="ctr" rtl="0"/>
            <a:r>
              <a:rPr lang="en-GB">
                <a:solidFill>
                  <a:schemeClr val="bg1"/>
                </a:solidFill>
                <a:latin typeface="Congenial"/>
                <a:ea typeface="Segoe UI"/>
                <a:cs typeface="Segoe UI"/>
              </a:rPr>
              <a:t>ACTUAL -</a:t>
            </a:r>
            <a:endParaRPr lang="en-GB">
              <a:solidFill>
                <a:schemeClr val="bg1"/>
              </a:solidFill>
            </a:endParaRPr>
          </a:p>
        </p:txBody>
      </p:sp>
      <p:sp>
        <p:nvSpPr>
          <p:cNvPr id="13" name="TextBox 12">
            <a:extLst>
              <a:ext uri="{FF2B5EF4-FFF2-40B4-BE49-F238E27FC236}">
                <a16:creationId xmlns:a16="http://schemas.microsoft.com/office/drawing/2014/main" id="{435CF3A4-D0CA-0181-D9AB-D825F5CB3D4A}"/>
              </a:ext>
            </a:extLst>
          </p:cNvPr>
          <p:cNvSpPr txBox="1"/>
          <p:nvPr/>
        </p:nvSpPr>
        <p:spPr>
          <a:xfrm>
            <a:off x="7118371" y="3142018"/>
            <a:ext cx="2309376" cy="707886"/>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TIME</a:t>
            </a:r>
            <a:endParaRPr lang="en-GB">
              <a:solidFill>
                <a:srgbClr val="000000"/>
              </a:solidFill>
              <a:latin typeface="Aptos" panose="02110004020202020204"/>
            </a:endParaRPr>
          </a:p>
          <a:p>
            <a:pPr algn="ctr"/>
            <a:endParaRPr lang="en-GB" sz="1600">
              <a:solidFill>
                <a:srgbClr val="FFFFFF"/>
              </a:solidFill>
              <a:latin typeface="Congenial"/>
            </a:endParaRPr>
          </a:p>
        </p:txBody>
      </p:sp>
      <p:sp>
        <p:nvSpPr>
          <p:cNvPr id="15" name="TextBox 14">
            <a:extLst>
              <a:ext uri="{FF2B5EF4-FFF2-40B4-BE49-F238E27FC236}">
                <a16:creationId xmlns:a16="http://schemas.microsoft.com/office/drawing/2014/main" id="{46648CEA-BA4F-EB8B-A3D1-56B4776C98AF}"/>
              </a:ext>
            </a:extLst>
          </p:cNvPr>
          <p:cNvSpPr txBox="1"/>
          <p:nvPr/>
        </p:nvSpPr>
        <p:spPr>
          <a:xfrm>
            <a:off x="9086072" y="3147511"/>
            <a:ext cx="2309376" cy="461665"/>
          </a:xfrm>
          <a:prstGeom prst="rect">
            <a:avLst/>
          </a:prstGeom>
          <a:noFill/>
          <a:effectLst>
            <a:outerShdw blurRad="63500" dist="76200" dir="5460000">
              <a:srgbClr val="000000"/>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2400">
                <a:solidFill>
                  <a:srgbClr val="FFFFFF"/>
                </a:solidFill>
                <a:latin typeface="Congenial"/>
              </a:rPr>
              <a:t>SPEED</a:t>
            </a:r>
            <a:endParaRPr lang="en-GB">
              <a:solidFill>
                <a:srgbClr val="000000"/>
              </a:solidFill>
              <a:latin typeface="Aptos" panose="02110004020202020204"/>
            </a:endParaRPr>
          </a:p>
        </p:txBody>
      </p:sp>
      <p:sp>
        <p:nvSpPr>
          <p:cNvPr id="20" name="Rectangle: Rounded Corners 19">
            <a:extLst>
              <a:ext uri="{FF2B5EF4-FFF2-40B4-BE49-F238E27FC236}">
                <a16:creationId xmlns:a16="http://schemas.microsoft.com/office/drawing/2014/main" id="{88EF5940-6FA1-375B-A2EF-F13FE3796DE0}"/>
              </a:ext>
            </a:extLst>
          </p:cNvPr>
          <p:cNvSpPr/>
          <p:nvPr/>
        </p:nvSpPr>
        <p:spPr>
          <a:xfrm>
            <a:off x="1045303" y="5769647"/>
            <a:ext cx="3179905"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1" name="TextBox 20">
            <a:extLst>
              <a:ext uri="{FF2B5EF4-FFF2-40B4-BE49-F238E27FC236}">
                <a16:creationId xmlns:a16="http://schemas.microsoft.com/office/drawing/2014/main" id="{EFF2F395-81AB-4A30-CA9D-39A8A8EDF835}"/>
              </a:ext>
            </a:extLst>
          </p:cNvPr>
          <p:cNvSpPr txBox="1"/>
          <p:nvPr/>
        </p:nvSpPr>
        <p:spPr>
          <a:xfrm>
            <a:off x="1276185" y="5807710"/>
            <a:ext cx="2718139"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Leaderboard</a:t>
            </a:r>
          </a:p>
        </p:txBody>
      </p:sp>
      <p:sp>
        <p:nvSpPr>
          <p:cNvPr id="24" name="Rectangle: Rounded Corners 23">
            <a:extLst>
              <a:ext uri="{FF2B5EF4-FFF2-40B4-BE49-F238E27FC236}">
                <a16:creationId xmlns:a16="http://schemas.microsoft.com/office/drawing/2014/main" id="{B73E6729-D8BB-645F-E5BF-F0609DAD2F1E}"/>
              </a:ext>
            </a:extLst>
          </p:cNvPr>
          <p:cNvSpPr/>
          <p:nvPr/>
        </p:nvSpPr>
        <p:spPr>
          <a:xfrm>
            <a:off x="7977851" y="5769647"/>
            <a:ext cx="3179905" cy="660903"/>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5" name="TextBox 24">
            <a:extLst>
              <a:ext uri="{FF2B5EF4-FFF2-40B4-BE49-F238E27FC236}">
                <a16:creationId xmlns:a16="http://schemas.microsoft.com/office/drawing/2014/main" id="{6696E3CF-3ACA-2319-D5AF-E9F6668F706C}"/>
              </a:ext>
            </a:extLst>
          </p:cNvPr>
          <p:cNvSpPr txBox="1"/>
          <p:nvPr/>
        </p:nvSpPr>
        <p:spPr>
          <a:xfrm>
            <a:off x="8208733" y="5807710"/>
            <a:ext cx="2718139" cy="584775"/>
          </a:xfrm>
          <a:prstGeom prst="rect">
            <a:avLst/>
          </a:prstGeom>
          <a:noFill/>
          <a:effectLst>
            <a:outerShdw>
              <a:srgbClr val="000000"/>
            </a:outerShdw>
          </a:effectLst>
        </p:spPr>
        <p:txBody>
          <a:bodyPr wrap="square" lIns="91440" tIns="45720" rIns="91440" bIns="45720" rtlCol="0" anchor="ctr">
            <a:spAutoFit/>
          </a:bodyPr>
          <a:lstStyle/>
          <a:p>
            <a:pPr algn="ctr"/>
            <a:r>
              <a:rPr lang="en-GB" sz="3200">
                <a:solidFill>
                  <a:schemeClr val="tx1">
                    <a:lumMod val="85000"/>
                    <a:lumOff val="15000"/>
                  </a:schemeClr>
                </a:solidFill>
                <a:latin typeface="Congenial SemiBold"/>
              </a:rPr>
              <a:t>Play Again</a:t>
            </a:r>
          </a:p>
        </p:txBody>
      </p:sp>
      <p:sp>
        <p:nvSpPr>
          <p:cNvPr id="26" name="TextBox 25">
            <a:extLst>
              <a:ext uri="{FF2B5EF4-FFF2-40B4-BE49-F238E27FC236}">
                <a16:creationId xmlns:a16="http://schemas.microsoft.com/office/drawing/2014/main" id="{E21F294F-6703-4FCC-5749-78C5F2EDD30B}"/>
              </a:ext>
            </a:extLst>
          </p:cNvPr>
          <p:cNvSpPr txBox="1"/>
          <p:nvPr/>
        </p:nvSpPr>
        <p:spPr>
          <a:xfrm>
            <a:off x="4214149" y="1361927"/>
            <a:ext cx="3770478" cy="715089"/>
          </a:xfrm>
          <a:prstGeom prst="roundRect">
            <a:avLst/>
          </a:prstGeom>
          <a:solidFill>
            <a:srgbClr val="F8E4BF"/>
          </a:solidFill>
          <a:ln>
            <a:solidFill>
              <a:schemeClr val="tx1"/>
            </a:solidFill>
          </a:ln>
          <a:effectLst>
            <a:outerShdw blurRad="63500" dist="63500" dir="5460000">
              <a:srgbClr val="000000"/>
            </a:outerShdw>
          </a:effectLst>
        </p:spPr>
        <p:txBody>
          <a:bodyPr wrap="square" lIns="91440" tIns="45720" rIns="91440" bIns="45720" rtlCol="0" anchor="ctr">
            <a:spAutoFit/>
          </a:bodyPr>
          <a:lstStyle/>
          <a:p>
            <a:pPr algn="ctr"/>
            <a:endParaRPr lang="en-GB" sz="3600">
              <a:solidFill>
                <a:schemeClr val="bg1"/>
              </a:solidFill>
              <a:latin typeface="Congenial"/>
            </a:endParaRPr>
          </a:p>
        </p:txBody>
      </p:sp>
      <p:sp>
        <p:nvSpPr>
          <p:cNvPr id="27" name="TextBox 26">
            <a:extLst>
              <a:ext uri="{FF2B5EF4-FFF2-40B4-BE49-F238E27FC236}">
                <a16:creationId xmlns:a16="http://schemas.microsoft.com/office/drawing/2014/main" id="{17AD099D-0311-0763-E499-80C3F7610817}"/>
              </a:ext>
            </a:extLst>
          </p:cNvPr>
          <p:cNvSpPr txBox="1"/>
          <p:nvPr/>
        </p:nvSpPr>
        <p:spPr>
          <a:xfrm>
            <a:off x="4225208" y="1358618"/>
            <a:ext cx="3763702" cy="71877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4000" b="1">
                <a:solidFill>
                  <a:schemeClr val="tx1">
                    <a:lumMod val="85000"/>
                    <a:lumOff val="15000"/>
                  </a:schemeClr>
                </a:solidFill>
                <a:latin typeface="Aptos Display"/>
              </a:rPr>
              <a:t>SUMMARY</a:t>
            </a:r>
          </a:p>
        </p:txBody>
      </p:sp>
      <p:sp>
        <p:nvSpPr>
          <p:cNvPr id="30" name="Rectangle: Rounded Corners 29">
            <a:extLst>
              <a:ext uri="{FF2B5EF4-FFF2-40B4-BE49-F238E27FC236}">
                <a16:creationId xmlns:a16="http://schemas.microsoft.com/office/drawing/2014/main" id="{9706E4A4-E40B-0A71-BE1B-E52DA762B95D}"/>
              </a:ext>
            </a:extLst>
          </p:cNvPr>
          <p:cNvSpPr/>
          <p:nvPr/>
        </p:nvSpPr>
        <p:spPr>
          <a:xfrm>
            <a:off x="8530651" y="4671073"/>
            <a:ext cx="1794191" cy="427971"/>
          </a:xfrm>
          <a:prstGeom prst="roundRect">
            <a:avLst/>
          </a:prstGeom>
          <a:solidFill>
            <a:srgbClr val="F8E4BF"/>
          </a:solidFill>
          <a:ln w="12700">
            <a:solidFill>
              <a:schemeClr val="tx1"/>
            </a:solid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31" name="TextBox 30">
            <a:extLst>
              <a:ext uri="{FF2B5EF4-FFF2-40B4-BE49-F238E27FC236}">
                <a16:creationId xmlns:a16="http://schemas.microsoft.com/office/drawing/2014/main" id="{CB501D40-563C-188F-E154-594684560893}"/>
              </a:ext>
            </a:extLst>
          </p:cNvPr>
          <p:cNvSpPr txBox="1"/>
          <p:nvPr/>
        </p:nvSpPr>
        <p:spPr>
          <a:xfrm>
            <a:off x="8530651" y="4702231"/>
            <a:ext cx="1794191" cy="369332"/>
          </a:xfrm>
          <a:prstGeom prst="rect">
            <a:avLst/>
          </a:prstGeom>
          <a:noFill/>
          <a:effectLst>
            <a:outerShdw>
              <a:srgbClr val="000000"/>
            </a:outerShdw>
          </a:effectLst>
        </p:spPr>
        <p:txBody>
          <a:bodyPr wrap="square" lIns="91440" tIns="45720" rIns="91440" bIns="45720" rtlCol="0" anchor="ctr">
            <a:spAutoFit/>
          </a:bodyPr>
          <a:lstStyle/>
          <a:p>
            <a:pPr algn="ctr"/>
            <a:r>
              <a:rPr lang="en-GB">
                <a:solidFill>
                  <a:schemeClr val="tx1">
                    <a:lumMod val="85000"/>
                    <a:lumOff val="15000"/>
                  </a:schemeClr>
                </a:solidFill>
                <a:latin typeface="Congenial SemiBold"/>
              </a:rPr>
              <a:t>VIEW MORE</a:t>
            </a:r>
          </a:p>
        </p:txBody>
      </p:sp>
      <p:pic>
        <p:nvPicPr>
          <p:cNvPr id="2" name="Graphic 1" descr="Exit with solid fill">
            <a:hlinkClick r:id="" action="ppaction://hlinkshowjump?jump=firstslide"/>
            <a:extLst>
              <a:ext uri="{FF2B5EF4-FFF2-40B4-BE49-F238E27FC236}">
                <a16:creationId xmlns:a16="http://schemas.microsoft.com/office/drawing/2014/main" id="{56C263FC-FCEF-1B19-3644-50FCF60A2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716" y="202842"/>
            <a:ext cx="667555" cy="646091"/>
          </a:xfrm>
          <a:prstGeom prst="rect">
            <a:avLst/>
          </a:prstGeom>
        </p:spPr>
      </p:pic>
      <p:sp>
        <p:nvSpPr>
          <p:cNvPr id="3" name="Rectangle: Rounded Corners 2">
            <a:hlinkClick r:id="rId6" action="ppaction://hlinksldjump"/>
            <a:extLst>
              <a:ext uri="{FF2B5EF4-FFF2-40B4-BE49-F238E27FC236}">
                <a16:creationId xmlns:a16="http://schemas.microsoft.com/office/drawing/2014/main" id="{C39C1D20-AFCE-85AF-2C92-CD26E734740B}"/>
              </a:ext>
            </a:extLst>
          </p:cNvPr>
          <p:cNvSpPr/>
          <p:nvPr/>
        </p:nvSpPr>
        <p:spPr>
          <a:xfrm>
            <a:off x="1045303" y="5769273"/>
            <a:ext cx="3179905"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7" name="Rectangle: Rounded Corners 6">
            <a:hlinkClick r:id="rId7" action="ppaction://hlinksldjump"/>
            <a:extLst>
              <a:ext uri="{FF2B5EF4-FFF2-40B4-BE49-F238E27FC236}">
                <a16:creationId xmlns:a16="http://schemas.microsoft.com/office/drawing/2014/main" id="{574337F9-EFF2-3C03-4053-E02834F4B052}"/>
              </a:ext>
            </a:extLst>
          </p:cNvPr>
          <p:cNvSpPr/>
          <p:nvPr/>
        </p:nvSpPr>
        <p:spPr>
          <a:xfrm>
            <a:off x="7977849" y="5766310"/>
            <a:ext cx="3179905" cy="660903"/>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9" name="Rectangle: Rounded Corners 8">
            <a:hlinkClick r:id="rId8" action="ppaction://hlinksldjump"/>
            <a:extLst>
              <a:ext uri="{FF2B5EF4-FFF2-40B4-BE49-F238E27FC236}">
                <a16:creationId xmlns:a16="http://schemas.microsoft.com/office/drawing/2014/main" id="{B452CD25-6FA3-62B5-9812-E02EE317AA74}"/>
              </a:ext>
            </a:extLst>
          </p:cNvPr>
          <p:cNvSpPr/>
          <p:nvPr/>
        </p:nvSpPr>
        <p:spPr>
          <a:xfrm>
            <a:off x="8530650" y="4667736"/>
            <a:ext cx="1794191" cy="427971"/>
          </a:xfrm>
          <a:prstGeom prst="roundRect">
            <a:avLst/>
          </a:prstGeom>
          <a:noFill/>
          <a:ln w="12700">
            <a:noFill/>
          </a:ln>
          <a:effectLst>
            <a:outerShdw blurRad="63500" dist="63500" dir="5460000" sx="102000" sy="102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p>
        </p:txBody>
      </p:sp>
    </p:spTree>
    <p:extLst>
      <p:ext uri="{BB962C8B-B14F-4D97-AF65-F5344CB8AC3E}">
        <p14:creationId xmlns:p14="http://schemas.microsoft.com/office/powerpoint/2010/main" val="28189009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8</Notes>
  <HiddenSlides>13</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   \</vt:lpstr>
      <vt:lpstr>   \</vt:lpstr>
      <vt:lpstr>   \</vt:lpstr>
      <vt:lpstr>   \</vt:lpstr>
      <vt:lpstr>LEADERBOARD</vt:lpstr>
      <vt:lpstr>LEADERBOARD</vt:lpstr>
      <vt:lpstr>PLAY</vt:lpstr>
      <vt:lpstr>SINGLE PLAYER</vt:lpstr>
      <vt:lpstr>.</vt:lpstr>
      <vt:lpstr>PowerPoint Presentation</vt:lpstr>
      <vt:lpstr>SUMMARY</vt:lpstr>
      <vt:lpstr>PowerPoint Presentation</vt:lpstr>
      <vt:lpstr>.</vt:lpstr>
      <vt:lpstr>.</vt:lpstr>
      <vt:lpstr>   \</vt:lpstr>
      <vt:lpstr>   \</vt:lpstr>
      <vt:lpstr>LEADERBOARD</vt:lpstr>
      <vt:lpstr>LEADERBOARD</vt:lpstr>
      <vt:lpstr>PowerPoint Presentation</vt:lpstr>
      <vt:lpstr>PLAY AGAIN</vt:lpstr>
      <vt:lpstr>PLAY AGAIN</vt:lpstr>
      <vt:lpstr>SUMMARY</vt:lpstr>
      <vt:lpstr>.</vt:lpstr>
      <vt:lpstr>SUMMARY</vt:lpstr>
      <vt:lpstr>.</vt:lpstr>
      <vt:lpstr>QUICK TIP</vt:lpstr>
      <vt:lpstr>SINGLE PLAYER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Ohanlon, Samuel</dc:creator>
  <cp:revision>9</cp:revision>
  <dcterms:created xsi:type="dcterms:W3CDTF">2025-02-26T15:25:38Z</dcterms:created>
  <dcterms:modified xsi:type="dcterms:W3CDTF">2025-03-09T14:59:54Z</dcterms:modified>
</cp:coreProperties>
</file>